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handoutMasterIdLst>
    <p:handoutMasterId r:id="rId11"/>
  </p:handoutMasterIdLst>
  <p:sldIdLst>
    <p:sldId id="281" r:id="rId2"/>
    <p:sldId id="290" r:id="rId3"/>
    <p:sldId id="296" r:id="rId4"/>
    <p:sldId id="292" r:id="rId5"/>
    <p:sldId id="295" r:id="rId6"/>
    <p:sldId id="297" r:id="rId7"/>
    <p:sldId id="298" r:id="rId8"/>
    <p:sldId id="291" r:id="rId9"/>
  </p:sldIdLst>
  <p:sldSz cx="9906000" cy="6858000" type="A4"/>
  <p:notesSz cx="6858000" cy="9144000"/>
  <p:defaultTextStyle>
    <a:defPPr>
      <a:defRPr lang="da-DK"/>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117">
          <p15:clr>
            <a:srgbClr val="A4A3A4"/>
          </p15:clr>
        </p15:guide>
        <p15:guide id="4" pos="39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3B38"/>
    <a:srgbClr val="ABD919"/>
    <a:srgbClr val="99322F"/>
    <a:srgbClr val="CDED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autoAdjust="0"/>
    <p:restoredTop sz="93465" autoAdjust="0"/>
  </p:normalViewPr>
  <p:slideViewPr>
    <p:cSldViewPr>
      <p:cViewPr varScale="1">
        <p:scale>
          <a:sx n="101" d="100"/>
          <a:sy n="101" d="100"/>
        </p:scale>
        <p:origin x="1640" y="192"/>
      </p:cViewPr>
      <p:guideLst>
        <p:guide orient="horz" pos="2160"/>
        <p:guide pos="2880"/>
        <p:guide orient="horz" pos="1117"/>
        <p:guide pos="398"/>
      </p:guideLst>
    </p:cSldViewPr>
  </p:slideViewPr>
  <p:outlineViewPr>
    <p:cViewPr>
      <p:scale>
        <a:sx n="33" d="100"/>
        <a:sy n="33" d="100"/>
      </p:scale>
      <p:origin x="0" y="-1616"/>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1" d="100"/>
          <a:sy n="51" d="100"/>
        </p:scale>
        <p:origin x="2692"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3000E8-D311-46F6-8FD2-399A9C7AB95E}" type="datetimeFigureOut">
              <a:rPr lang="da-DK" smtClean="0"/>
              <a:t>21/12/2018</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8AEC3D-8732-410A-9B64-21D78A65CF5B}" type="slidenum">
              <a:rPr lang="da-DK" smtClean="0"/>
              <a:t>‹nr.›</a:t>
            </a:fld>
            <a:endParaRPr lang="da-DK"/>
          </a:p>
        </p:txBody>
      </p:sp>
    </p:spTree>
    <p:extLst>
      <p:ext uri="{BB962C8B-B14F-4D97-AF65-F5344CB8AC3E}">
        <p14:creationId xmlns:p14="http://schemas.microsoft.com/office/powerpoint/2010/main" val="1975883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8035BA-6E4A-416C-B8E8-C1546CBB5F81}" type="datetimeFigureOut">
              <a:rPr lang="da-DK" smtClean="0"/>
              <a:t>21/12/2018</a:t>
            </a:fld>
            <a:endParaRPr lang="da-DK"/>
          </a:p>
        </p:txBody>
      </p:sp>
      <p:sp>
        <p:nvSpPr>
          <p:cNvPr id="4" name="Pladsholder til diasbillede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EFF83D-FDBE-4DCF-B6DC-8A57CB2A45A2}" type="slidenum">
              <a:rPr lang="da-DK" smtClean="0"/>
              <a:t>‹nr.›</a:t>
            </a:fld>
            <a:endParaRPr lang="da-DK"/>
          </a:p>
        </p:txBody>
      </p:sp>
    </p:spTree>
    <p:extLst>
      <p:ext uri="{BB962C8B-B14F-4D97-AF65-F5344CB8AC3E}">
        <p14:creationId xmlns:p14="http://schemas.microsoft.com/office/powerpoint/2010/main" val="793340975"/>
      </p:ext>
    </p:extLst>
  </p:cSld>
  <p:clrMap bg1="lt1" tx1="dk1" bg2="lt2" tx2="dk2" accent1="accent1" accent2="accent2" accent3="accent3" accent4="accent4" accent5="accent5" accent6="accent6" hlink="hlink" folHlink="folHlink"/>
  <p:notesStyle>
    <a:lvl1pPr marL="0" algn="l" defTabSz="779252" rtl="0" eaLnBrk="1" latinLnBrk="0" hangingPunct="1">
      <a:defRPr sz="1000" kern="1200">
        <a:solidFill>
          <a:schemeClr val="tx1"/>
        </a:solidFill>
        <a:latin typeface="+mn-lt"/>
        <a:ea typeface="+mn-ea"/>
        <a:cs typeface="+mn-cs"/>
      </a:defRPr>
    </a:lvl1pPr>
    <a:lvl2pPr marL="389626" algn="l" defTabSz="779252" rtl="0" eaLnBrk="1" latinLnBrk="0" hangingPunct="1">
      <a:defRPr sz="1000" kern="1200">
        <a:solidFill>
          <a:schemeClr val="tx1"/>
        </a:solidFill>
        <a:latin typeface="+mn-lt"/>
        <a:ea typeface="+mn-ea"/>
        <a:cs typeface="+mn-cs"/>
      </a:defRPr>
    </a:lvl2pPr>
    <a:lvl3pPr marL="779252" algn="l" defTabSz="779252" rtl="0" eaLnBrk="1" latinLnBrk="0" hangingPunct="1">
      <a:defRPr sz="1000" kern="1200">
        <a:solidFill>
          <a:schemeClr val="tx1"/>
        </a:solidFill>
        <a:latin typeface="+mn-lt"/>
        <a:ea typeface="+mn-ea"/>
        <a:cs typeface="+mn-cs"/>
      </a:defRPr>
    </a:lvl3pPr>
    <a:lvl4pPr marL="1168878" algn="l" defTabSz="779252" rtl="0" eaLnBrk="1" latinLnBrk="0" hangingPunct="1">
      <a:defRPr sz="1000" kern="1200">
        <a:solidFill>
          <a:schemeClr val="tx1"/>
        </a:solidFill>
        <a:latin typeface="+mn-lt"/>
        <a:ea typeface="+mn-ea"/>
        <a:cs typeface="+mn-cs"/>
      </a:defRPr>
    </a:lvl4pPr>
    <a:lvl5pPr marL="1558503" algn="l" defTabSz="779252" rtl="0" eaLnBrk="1" latinLnBrk="0" hangingPunct="1">
      <a:defRPr sz="1000" kern="1200">
        <a:solidFill>
          <a:schemeClr val="tx1"/>
        </a:solidFill>
        <a:latin typeface="+mn-lt"/>
        <a:ea typeface="+mn-ea"/>
        <a:cs typeface="+mn-cs"/>
      </a:defRPr>
    </a:lvl5pPr>
    <a:lvl6pPr marL="1948129" algn="l" defTabSz="779252" rtl="0" eaLnBrk="1" latinLnBrk="0" hangingPunct="1">
      <a:defRPr sz="1000" kern="1200">
        <a:solidFill>
          <a:schemeClr val="tx1"/>
        </a:solidFill>
        <a:latin typeface="+mn-lt"/>
        <a:ea typeface="+mn-ea"/>
        <a:cs typeface="+mn-cs"/>
      </a:defRPr>
    </a:lvl6pPr>
    <a:lvl7pPr marL="2337755" algn="l" defTabSz="779252" rtl="0" eaLnBrk="1" latinLnBrk="0" hangingPunct="1">
      <a:defRPr sz="1000" kern="1200">
        <a:solidFill>
          <a:schemeClr val="tx1"/>
        </a:solidFill>
        <a:latin typeface="+mn-lt"/>
        <a:ea typeface="+mn-ea"/>
        <a:cs typeface="+mn-cs"/>
      </a:defRPr>
    </a:lvl7pPr>
    <a:lvl8pPr marL="2727381" algn="l" defTabSz="779252" rtl="0" eaLnBrk="1" latinLnBrk="0" hangingPunct="1">
      <a:defRPr sz="1000" kern="1200">
        <a:solidFill>
          <a:schemeClr val="tx1"/>
        </a:solidFill>
        <a:latin typeface="+mn-lt"/>
        <a:ea typeface="+mn-ea"/>
        <a:cs typeface="+mn-cs"/>
      </a:defRPr>
    </a:lvl8pPr>
    <a:lvl9pPr marL="3117007" algn="l" defTabSz="77925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1EFF83D-FDBE-4DCF-B6DC-8A57CB2A45A2}" type="slidenum">
              <a:rPr lang="da-DK" smtClean="0"/>
              <a:t>4</a:t>
            </a:fld>
            <a:endParaRPr lang="da-DK"/>
          </a:p>
        </p:txBody>
      </p:sp>
    </p:spTree>
    <p:extLst>
      <p:ext uri="{BB962C8B-B14F-4D97-AF65-F5344CB8AC3E}">
        <p14:creationId xmlns:p14="http://schemas.microsoft.com/office/powerpoint/2010/main" val="2606021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1EFF83D-FDBE-4DCF-B6DC-8A57CB2A45A2}" type="slidenum">
              <a:rPr lang="da-DK" smtClean="0"/>
              <a:t>5</a:t>
            </a:fld>
            <a:endParaRPr lang="da-DK"/>
          </a:p>
        </p:txBody>
      </p:sp>
    </p:spTree>
    <p:extLst>
      <p:ext uri="{BB962C8B-B14F-4D97-AF65-F5344CB8AC3E}">
        <p14:creationId xmlns:p14="http://schemas.microsoft.com/office/powerpoint/2010/main" val="3533032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mne med fuldside foto">
    <p:spTree>
      <p:nvGrpSpPr>
        <p:cNvPr id="1" name=""/>
        <p:cNvGrpSpPr/>
        <p:nvPr/>
      </p:nvGrpSpPr>
      <p:grpSpPr>
        <a:xfrm>
          <a:off x="0" y="0"/>
          <a:ext cx="0" cy="0"/>
          <a:chOff x="0" y="0"/>
          <a:chExt cx="0" cy="0"/>
        </a:xfrm>
      </p:grpSpPr>
      <p:sp>
        <p:nvSpPr>
          <p:cNvPr id="8" name="Pladsholder til billede 7">
            <a:extLst>
              <a:ext uri="{FF2B5EF4-FFF2-40B4-BE49-F238E27FC236}">
                <a16:creationId xmlns:a16="http://schemas.microsoft.com/office/drawing/2014/main" id="{31FDE98F-BCAB-4591-9D62-0C9987F82AC4}"/>
              </a:ext>
            </a:extLst>
          </p:cNvPr>
          <p:cNvSpPr>
            <a:spLocks noGrp="1"/>
          </p:cNvSpPr>
          <p:nvPr>
            <p:ph type="pic" sz="quarter" idx="13"/>
          </p:nvPr>
        </p:nvSpPr>
        <p:spPr>
          <a:xfrm>
            <a:off x="-1" y="18082"/>
            <a:ext cx="9926425" cy="6363246"/>
          </a:xfrm>
          <a:ln w="57150">
            <a:noFill/>
          </a:ln>
        </p:spPr>
        <p:txBody>
          <a:bodyPr/>
          <a:lstStyle/>
          <a:p>
            <a:endParaRPr lang="da-DK" dirty="0"/>
          </a:p>
        </p:txBody>
      </p:sp>
      <p:sp>
        <p:nvSpPr>
          <p:cNvPr id="2" name="Titel 1"/>
          <p:cNvSpPr>
            <a:spLocks noGrp="1"/>
          </p:cNvSpPr>
          <p:nvPr>
            <p:ph type="title" hasCustomPrompt="1"/>
          </p:nvPr>
        </p:nvSpPr>
        <p:spPr>
          <a:xfrm>
            <a:off x="632520" y="548680"/>
            <a:ext cx="8640960" cy="1440160"/>
          </a:xfrm>
          <a:prstGeom prst="rect">
            <a:avLst/>
          </a:prstGeom>
        </p:spPr>
        <p:txBody>
          <a:bodyPr rIns="0" anchor="b">
            <a:normAutofit/>
          </a:bodyPr>
          <a:lstStyle>
            <a:lvl1pPr algn="l">
              <a:defRPr sz="3500" b="1"/>
            </a:lvl1pPr>
          </a:lstStyle>
          <a:p>
            <a:r>
              <a:rPr lang="da-DK" dirty="0"/>
              <a:t>DAGENS EMNE (HVIDT ELLER SORT)</a:t>
            </a:r>
          </a:p>
        </p:txBody>
      </p:sp>
      <p:sp>
        <p:nvSpPr>
          <p:cNvPr id="9" name="Pladsholder til sidefod 5">
            <a:extLst>
              <a:ext uri="{FF2B5EF4-FFF2-40B4-BE49-F238E27FC236}">
                <a16:creationId xmlns:a16="http://schemas.microsoft.com/office/drawing/2014/main" id="{C27E65ED-773F-4E74-8396-6DBA40FD85A6}"/>
              </a:ext>
            </a:extLst>
          </p:cNvPr>
          <p:cNvSpPr>
            <a:spLocks noGrp="1"/>
          </p:cNvSpPr>
          <p:nvPr>
            <p:ph type="ftr" sz="quarter" idx="11"/>
          </p:nvPr>
        </p:nvSpPr>
        <p:spPr>
          <a:xfrm>
            <a:off x="1856656" y="6309320"/>
            <a:ext cx="7704856" cy="548680"/>
          </a:xfrm>
          <a:prstGeom prst="rect">
            <a:avLst/>
          </a:prstGeom>
        </p:spPr>
        <p:txBody>
          <a:bodyPr anchor="ctr"/>
          <a:lstStyle>
            <a:lvl1pPr algn="r">
              <a:defRPr>
                <a:solidFill>
                  <a:schemeClr val="bg1"/>
                </a:solidFill>
              </a:defRPr>
            </a:lvl1pPr>
          </a:lstStyle>
          <a:p>
            <a:r>
              <a:rPr lang="da-DK"/>
              <a:t>Dag XX / DAGENS EMNE</a:t>
            </a:r>
            <a:endParaRPr lang="da-DK" dirty="0"/>
          </a:p>
        </p:txBody>
      </p:sp>
      <p:sp>
        <p:nvSpPr>
          <p:cNvPr id="5" name="Pladsholder til diasnummer 5">
            <a:extLst>
              <a:ext uri="{FF2B5EF4-FFF2-40B4-BE49-F238E27FC236}">
                <a16:creationId xmlns:a16="http://schemas.microsoft.com/office/drawing/2014/main" id="{1FDD6AD5-F29F-495F-9106-B4A9AAD34702}"/>
              </a:ext>
            </a:extLst>
          </p:cNvPr>
          <p:cNvSpPr>
            <a:spLocks noGrp="1"/>
          </p:cNvSpPr>
          <p:nvPr>
            <p:ph type="sldNum" sz="quarter" idx="12"/>
          </p:nvPr>
        </p:nvSpPr>
        <p:spPr>
          <a:xfrm>
            <a:off x="0" y="6309321"/>
            <a:ext cx="631825" cy="548680"/>
          </a:xfrm>
        </p:spPr>
        <p:txBody>
          <a:bodyPr/>
          <a:lstStyle/>
          <a:p>
            <a:fld id="{C6C787CD-2FC7-4345-B675-D68DE0139D45}" type="slidenum">
              <a:rPr lang="da-DK" smtClean="0"/>
              <a:t>‹nr.›</a:t>
            </a:fld>
            <a:endParaRPr lang="da-DK"/>
          </a:p>
        </p:txBody>
      </p:sp>
    </p:spTree>
    <p:extLst>
      <p:ext uri="{BB962C8B-B14F-4D97-AF65-F5344CB8AC3E}">
        <p14:creationId xmlns:p14="http://schemas.microsoft.com/office/powerpoint/2010/main" val="3437741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ne med 2 fotos og punktteks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1824" y="548680"/>
            <a:ext cx="8641655" cy="1440160"/>
          </a:xfrm>
          <a:prstGeom prst="rect">
            <a:avLst/>
          </a:prstGeom>
        </p:spPr>
        <p:txBody>
          <a:bodyPr rIns="0" anchor="b">
            <a:normAutofit/>
          </a:bodyPr>
          <a:lstStyle>
            <a:lvl1pPr algn="l">
              <a:defRPr sz="3500" b="1"/>
            </a:lvl1pPr>
          </a:lstStyle>
          <a:p>
            <a:r>
              <a:rPr lang="da-DK" dirty="0"/>
              <a:t>EMNE</a:t>
            </a:r>
          </a:p>
        </p:txBody>
      </p:sp>
      <p:sp>
        <p:nvSpPr>
          <p:cNvPr id="6" name="Pladsholder til sidefod 5"/>
          <p:cNvSpPr>
            <a:spLocks noGrp="1"/>
          </p:cNvSpPr>
          <p:nvPr>
            <p:ph type="ftr" sz="quarter" idx="11"/>
          </p:nvPr>
        </p:nvSpPr>
        <p:spPr>
          <a:xfrm>
            <a:off x="1856656" y="6309320"/>
            <a:ext cx="7704856" cy="548680"/>
          </a:xfrm>
          <a:prstGeom prst="rect">
            <a:avLst/>
          </a:prstGeom>
        </p:spPr>
        <p:txBody>
          <a:bodyPr/>
          <a:lstStyle/>
          <a:p>
            <a:r>
              <a:rPr lang="da-DK"/>
              <a:t>Dag XX / DAGENS EMNE</a:t>
            </a:r>
          </a:p>
        </p:txBody>
      </p:sp>
      <p:sp>
        <p:nvSpPr>
          <p:cNvPr id="7" name="Pladsholder til diasnummer 6"/>
          <p:cNvSpPr>
            <a:spLocks noGrp="1"/>
          </p:cNvSpPr>
          <p:nvPr>
            <p:ph type="sldNum" sz="quarter" idx="12"/>
          </p:nvPr>
        </p:nvSpPr>
        <p:spPr/>
        <p:txBody>
          <a:bodyPr/>
          <a:lstStyle/>
          <a:p>
            <a:fld id="{C6C787CD-2FC7-4345-B675-D68DE0139D45}" type="slidenum">
              <a:rPr lang="da-DK" smtClean="0"/>
              <a:t>‹nr.›</a:t>
            </a:fld>
            <a:endParaRPr lang="da-DK"/>
          </a:p>
        </p:txBody>
      </p:sp>
      <p:sp>
        <p:nvSpPr>
          <p:cNvPr id="4" name="Pladsholder til billede 3">
            <a:extLst>
              <a:ext uri="{FF2B5EF4-FFF2-40B4-BE49-F238E27FC236}">
                <a16:creationId xmlns:a16="http://schemas.microsoft.com/office/drawing/2014/main" id="{9B2E365E-1FA0-4C88-BEDF-0B8BB488A6D5}"/>
              </a:ext>
            </a:extLst>
          </p:cNvPr>
          <p:cNvSpPr>
            <a:spLocks noGrp="1"/>
          </p:cNvSpPr>
          <p:nvPr>
            <p:ph type="pic" sz="quarter" idx="13"/>
          </p:nvPr>
        </p:nvSpPr>
        <p:spPr>
          <a:xfrm>
            <a:off x="631825" y="1988840"/>
            <a:ext cx="2881313" cy="3600748"/>
          </a:xfrm>
          <a:ln w="57150">
            <a:solidFill>
              <a:schemeClr val="bg1"/>
            </a:solidFill>
          </a:ln>
        </p:spPr>
        <p:txBody>
          <a:bodyPr/>
          <a:lstStyle/>
          <a:p>
            <a:endParaRPr lang="da-DK" dirty="0"/>
          </a:p>
        </p:txBody>
      </p:sp>
      <p:sp>
        <p:nvSpPr>
          <p:cNvPr id="13" name="Pladsholder til billede 12">
            <a:extLst>
              <a:ext uri="{FF2B5EF4-FFF2-40B4-BE49-F238E27FC236}">
                <a16:creationId xmlns:a16="http://schemas.microsoft.com/office/drawing/2014/main" id="{F4E7E6D5-C225-40F6-994C-67C7F42BA1F6}"/>
              </a:ext>
            </a:extLst>
          </p:cNvPr>
          <p:cNvSpPr>
            <a:spLocks noGrp="1"/>
          </p:cNvSpPr>
          <p:nvPr>
            <p:ph type="pic" sz="quarter" idx="14"/>
          </p:nvPr>
        </p:nvSpPr>
        <p:spPr>
          <a:xfrm>
            <a:off x="3513138" y="1989138"/>
            <a:ext cx="2879725" cy="3600450"/>
          </a:xfrm>
          <a:ln w="57150">
            <a:solidFill>
              <a:schemeClr val="bg1"/>
            </a:solidFill>
          </a:ln>
        </p:spPr>
        <p:txBody>
          <a:bodyPr/>
          <a:lstStyle/>
          <a:p>
            <a:endParaRPr lang="da-DK"/>
          </a:p>
        </p:txBody>
      </p:sp>
      <p:sp>
        <p:nvSpPr>
          <p:cNvPr id="8" name="Pladsholder til tekst 7">
            <a:extLst>
              <a:ext uri="{FF2B5EF4-FFF2-40B4-BE49-F238E27FC236}">
                <a16:creationId xmlns:a16="http://schemas.microsoft.com/office/drawing/2014/main" id="{FDBEB514-223B-47D9-B42A-CE795DEA951A}"/>
              </a:ext>
            </a:extLst>
          </p:cNvPr>
          <p:cNvSpPr>
            <a:spLocks noGrp="1"/>
          </p:cNvSpPr>
          <p:nvPr>
            <p:ph type="body" sz="quarter" idx="15"/>
          </p:nvPr>
        </p:nvSpPr>
        <p:spPr>
          <a:xfrm>
            <a:off x="6392863" y="1989138"/>
            <a:ext cx="2879725" cy="3600450"/>
          </a:xfrm>
        </p:spPr>
        <p:txBody>
          <a:bodyPr/>
          <a:lstStyle/>
          <a:p>
            <a:pPr lvl="0"/>
            <a:r>
              <a:rPr lang="da-DK" dirty="0"/>
              <a:t>Rediger teksttypografien i masteren</a:t>
            </a:r>
          </a:p>
        </p:txBody>
      </p:sp>
      <p:sp>
        <p:nvSpPr>
          <p:cNvPr id="9" name="Pladsholder til billede 4">
            <a:extLst>
              <a:ext uri="{FF2B5EF4-FFF2-40B4-BE49-F238E27FC236}">
                <a16:creationId xmlns:a16="http://schemas.microsoft.com/office/drawing/2014/main" id="{09F5A182-A4E8-497A-87E3-F3BCF9BF961B}"/>
              </a:ext>
            </a:extLst>
          </p:cNvPr>
          <p:cNvSpPr>
            <a:spLocks noGrp="1"/>
          </p:cNvSpPr>
          <p:nvPr>
            <p:ph type="pic" sz="quarter" idx="16" hasCustomPrompt="1"/>
          </p:nvPr>
        </p:nvSpPr>
        <p:spPr>
          <a:xfrm>
            <a:off x="7905328" y="0"/>
            <a:ext cx="2000672" cy="548680"/>
          </a:xfrm>
        </p:spPr>
        <p:txBody>
          <a:bodyPr/>
          <a:lstStyle>
            <a:lvl1pPr algn="just">
              <a:defRPr/>
            </a:lvl1pPr>
          </a:lstStyle>
          <a:p>
            <a:r>
              <a:rPr lang="da-DK" dirty="0"/>
              <a:t>EVT. LOGO</a:t>
            </a:r>
          </a:p>
        </p:txBody>
      </p:sp>
    </p:spTree>
    <p:extLst>
      <p:ext uri="{BB962C8B-B14F-4D97-AF65-F5344CB8AC3E}">
        <p14:creationId xmlns:p14="http://schemas.microsoft.com/office/powerpoint/2010/main" val="1277748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ne med brødtekst og punktopstill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1825" y="548680"/>
            <a:ext cx="8641654" cy="1440160"/>
          </a:xfrm>
          <a:prstGeom prst="rect">
            <a:avLst/>
          </a:prstGeom>
        </p:spPr>
        <p:txBody>
          <a:bodyPr rIns="0" anchor="b">
            <a:normAutofit/>
          </a:bodyPr>
          <a:lstStyle>
            <a:lvl1pPr algn="l">
              <a:defRPr sz="3500" b="1"/>
            </a:lvl1pPr>
          </a:lstStyle>
          <a:p>
            <a:r>
              <a:rPr lang="da-DK" dirty="0"/>
              <a:t>EMNE</a:t>
            </a:r>
          </a:p>
        </p:txBody>
      </p:sp>
      <p:sp>
        <p:nvSpPr>
          <p:cNvPr id="6" name="Pladsholder til sidefod 5"/>
          <p:cNvSpPr>
            <a:spLocks noGrp="1"/>
          </p:cNvSpPr>
          <p:nvPr>
            <p:ph type="ftr" sz="quarter" idx="11"/>
          </p:nvPr>
        </p:nvSpPr>
        <p:spPr>
          <a:xfrm>
            <a:off x="1856656" y="6309320"/>
            <a:ext cx="7704856" cy="548680"/>
          </a:xfrm>
          <a:prstGeom prst="rect">
            <a:avLst/>
          </a:prstGeom>
        </p:spPr>
        <p:txBody>
          <a:bodyPr/>
          <a:lstStyle/>
          <a:p>
            <a:r>
              <a:rPr lang="da-DK"/>
              <a:t>Dag XX / DAGENS EMNE</a:t>
            </a:r>
          </a:p>
        </p:txBody>
      </p:sp>
      <p:sp>
        <p:nvSpPr>
          <p:cNvPr id="7" name="Pladsholder til diasnummer 6"/>
          <p:cNvSpPr>
            <a:spLocks noGrp="1"/>
          </p:cNvSpPr>
          <p:nvPr>
            <p:ph type="sldNum" sz="quarter" idx="12"/>
          </p:nvPr>
        </p:nvSpPr>
        <p:spPr/>
        <p:txBody>
          <a:bodyPr/>
          <a:lstStyle/>
          <a:p>
            <a:fld id="{C6C787CD-2FC7-4345-B675-D68DE0139D45}" type="slidenum">
              <a:rPr lang="da-DK" smtClean="0"/>
              <a:t>‹nr.›</a:t>
            </a:fld>
            <a:endParaRPr lang="da-DK"/>
          </a:p>
        </p:txBody>
      </p:sp>
      <p:sp>
        <p:nvSpPr>
          <p:cNvPr id="11" name="Pladsholder til tekst 10">
            <a:extLst>
              <a:ext uri="{FF2B5EF4-FFF2-40B4-BE49-F238E27FC236}">
                <a16:creationId xmlns:a16="http://schemas.microsoft.com/office/drawing/2014/main" id="{3F019F53-7A41-4BCA-85E0-043D7FED2760}"/>
              </a:ext>
            </a:extLst>
          </p:cNvPr>
          <p:cNvSpPr>
            <a:spLocks noGrp="1"/>
          </p:cNvSpPr>
          <p:nvPr>
            <p:ph type="body" sz="quarter" idx="13" hasCustomPrompt="1"/>
          </p:nvPr>
        </p:nvSpPr>
        <p:spPr>
          <a:xfrm>
            <a:off x="631824" y="1988840"/>
            <a:ext cx="8634857" cy="1440160"/>
          </a:xfrm>
        </p:spPr>
        <p:txBody>
          <a:bodyPr rIns="0" numCol="1" spcCol="288000"/>
          <a:lstStyle>
            <a:lvl1pPr marL="0" indent="0">
              <a:buFontTx/>
              <a:buNone/>
              <a:defRPr sz="1800"/>
            </a:lvl1pPr>
          </a:lstStyle>
          <a:p>
            <a:pPr lvl="0"/>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Fusce</a:t>
            </a:r>
            <a:r>
              <a:rPr lang="da-DK" dirty="0"/>
              <a:t> </a:t>
            </a:r>
            <a:r>
              <a:rPr lang="da-DK" dirty="0" err="1"/>
              <a:t>quis</a:t>
            </a:r>
            <a:r>
              <a:rPr lang="da-DK" dirty="0"/>
              <a:t> </a:t>
            </a:r>
            <a:r>
              <a:rPr lang="da-DK" dirty="0" err="1"/>
              <a:t>lectus</a:t>
            </a:r>
            <a:r>
              <a:rPr lang="da-DK" dirty="0"/>
              <a:t> </a:t>
            </a:r>
            <a:r>
              <a:rPr lang="da-DK" dirty="0" err="1"/>
              <a:t>quis</a:t>
            </a:r>
            <a:r>
              <a:rPr lang="da-DK" dirty="0"/>
              <a:t> </a:t>
            </a:r>
            <a:r>
              <a:rPr lang="da-DK" dirty="0" err="1"/>
              <a:t>sem</a:t>
            </a:r>
            <a:r>
              <a:rPr lang="da-DK" dirty="0"/>
              <a:t> </a:t>
            </a:r>
            <a:r>
              <a:rPr lang="da-DK" dirty="0" err="1"/>
              <a:t>lacinia</a:t>
            </a:r>
            <a:r>
              <a:rPr lang="da-DK" dirty="0"/>
              <a:t> </a:t>
            </a:r>
            <a:r>
              <a:rPr lang="da-DK" dirty="0" err="1"/>
              <a:t>nonummy</a:t>
            </a:r>
            <a:r>
              <a:rPr lang="da-DK" dirty="0"/>
              <a:t>. </a:t>
            </a:r>
            <a:r>
              <a:rPr lang="da-DK" dirty="0" err="1"/>
              <a:t>Proin</a:t>
            </a:r>
            <a:r>
              <a:rPr lang="da-DK" dirty="0"/>
              <a:t> </a:t>
            </a:r>
            <a:r>
              <a:rPr lang="da-DK" dirty="0" err="1"/>
              <a:t>mollis</a:t>
            </a:r>
            <a:r>
              <a:rPr lang="da-DK" dirty="0"/>
              <a:t> </a:t>
            </a:r>
            <a:r>
              <a:rPr lang="da-DK" dirty="0" err="1"/>
              <a:t>lorem</a:t>
            </a:r>
            <a:r>
              <a:rPr lang="da-DK" dirty="0"/>
              <a:t> non </a:t>
            </a:r>
            <a:r>
              <a:rPr lang="da-DK" dirty="0" err="1"/>
              <a:t>dolor</a:t>
            </a:r>
            <a:r>
              <a:rPr lang="da-DK" dirty="0"/>
              <a:t>. In </a:t>
            </a:r>
            <a:r>
              <a:rPr lang="da-DK" dirty="0" err="1"/>
              <a:t>hac</a:t>
            </a:r>
            <a:r>
              <a:rPr lang="da-DK" dirty="0"/>
              <a:t> </a:t>
            </a:r>
            <a:r>
              <a:rPr lang="da-DK" dirty="0" err="1"/>
              <a:t>habitasse</a:t>
            </a:r>
            <a:r>
              <a:rPr lang="da-DK" dirty="0"/>
              <a:t> </a:t>
            </a:r>
            <a:r>
              <a:rPr lang="da-DK" dirty="0" err="1"/>
              <a:t>platea</a:t>
            </a:r>
            <a:r>
              <a:rPr lang="da-DK" dirty="0"/>
              <a:t> </a:t>
            </a:r>
            <a:r>
              <a:rPr lang="da-DK" dirty="0" err="1"/>
              <a:t>dictumst</a:t>
            </a:r>
            <a:r>
              <a:rPr lang="da-DK" dirty="0"/>
              <a:t>. </a:t>
            </a:r>
            <a:r>
              <a:rPr lang="da-DK" dirty="0" err="1"/>
              <a:t>Nulla</a:t>
            </a:r>
            <a:r>
              <a:rPr lang="da-DK" dirty="0"/>
              <a:t> </a:t>
            </a:r>
            <a:r>
              <a:rPr lang="da-DK" dirty="0" err="1"/>
              <a:t>ultrices</a:t>
            </a:r>
            <a:r>
              <a:rPr lang="da-DK" dirty="0"/>
              <a:t> </a:t>
            </a:r>
            <a:r>
              <a:rPr lang="da-DK" dirty="0" err="1"/>
              <a:t>odio</a:t>
            </a:r>
            <a:r>
              <a:rPr lang="da-DK" dirty="0"/>
              <a:t>.</a:t>
            </a:r>
          </a:p>
          <a:p>
            <a:pPr lvl="0"/>
            <a:r>
              <a:rPr lang="da-DK" dirty="0"/>
              <a:t> </a:t>
            </a:r>
          </a:p>
        </p:txBody>
      </p:sp>
      <p:sp>
        <p:nvSpPr>
          <p:cNvPr id="4" name="Pladsholder til tekst 3">
            <a:extLst>
              <a:ext uri="{FF2B5EF4-FFF2-40B4-BE49-F238E27FC236}">
                <a16:creationId xmlns:a16="http://schemas.microsoft.com/office/drawing/2014/main" id="{1CDB4E30-DCFD-496E-A049-63D2765BDD52}"/>
              </a:ext>
            </a:extLst>
          </p:cNvPr>
          <p:cNvSpPr>
            <a:spLocks noGrp="1"/>
          </p:cNvSpPr>
          <p:nvPr>
            <p:ph type="body" sz="quarter" idx="14"/>
          </p:nvPr>
        </p:nvSpPr>
        <p:spPr>
          <a:xfrm>
            <a:off x="631824" y="3645024"/>
            <a:ext cx="8668942" cy="2232025"/>
          </a:xfrm>
        </p:spPr>
        <p:txBody>
          <a:bodyPr rIns="0"/>
          <a:lstStyle>
            <a:lvl1pPr>
              <a:defRPr b="1"/>
            </a:lvl1pPr>
            <a:lvl2pPr marL="389626" indent="0">
              <a:buNone/>
              <a:defRPr/>
            </a:lvl2pPr>
            <a:lvl3pPr>
              <a:defRPr b="1"/>
            </a:lvl3pPr>
            <a:lvl4pPr>
              <a:defRPr>
                <a:solidFill>
                  <a:schemeClr val="bg1"/>
                </a:solidFill>
              </a:defRPr>
            </a:lvl4pPr>
            <a:lvl5pPr>
              <a:defRPr>
                <a:solidFill>
                  <a:schemeClr val="bg1"/>
                </a:solidFill>
              </a:defRPr>
            </a:lvl5pPr>
          </a:lstStyle>
          <a:p>
            <a:pPr lvl="0"/>
            <a:r>
              <a:rPr lang="da-DK" dirty="0"/>
              <a:t>Rediger teksttypografien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Pladsholder til billede 4">
            <a:extLst>
              <a:ext uri="{FF2B5EF4-FFF2-40B4-BE49-F238E27FC236}">
                <a16:creationId xmlns:a16="http://schemas.microsoft.com/office/drawing/2014/main" id="{41F4000E-06D1-4ED3-8C2B-00442BD926F7}"/>
              </a:ext>
            </a:extLst>
          </p:cNvPr>
          <p:cNvSpPr>
            <a:spLocks noGrp="1"/>
          </p:cNvSpPr>
          <p:nvPr>
            <p:ph type="pic" sz="quarter" idx="15" hasCustomPrompt="1"/>
          </p:nvPr>
        </p:nvSpPr>
        <p:spPr>
          <a:xfrm>
            <a:off x="7905328" y="0"/>
            <a:ext cx="2000672" cy="548680"/>
          </a:xfrm>
        </p:spPr>
        <p:txBody>
          <a:bodyPr/>
          <a:lstStyle>
            <a:lvl1pPr algn="just">
              <a:defRPr/>
            </a:lvl1pPr>
          </a:lstStyle>
          <a:p>
            <a:r>
              <a:rPr lang="da-DK" dirty="0"/>
              <a:t>EVT. LOGO</a:t>
            </a:r>
          </a:p>
        </p:txBody>
      </p:sp>
    </p:spTree>
    <p:extLst>
      <p:ext uri="{BB962C8B-B14F-4D97-AF65-F5344CB8AC3E}">
        <p14:creationId xmlns:p14="http://schemas.microsoft.com/office/powerpoint/2010/main" val="1322323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ødtekst og punktopstilling">
    <p:spTree>
      <p:nvGrpSpPr>
        <p:cNvPr id="1" name=""/>
        <p:cNvGrpSpPr/>
        <p:nvPr/>
      </p:nvGrpSpPr>
      <p:grpSpPr>
        <a:xfrm>
          <a:off x="0" y="0"/>
          <a:ext cx="0" cy="0"/>
          <a:chOff x="0" y="0"/>
          <a:chExt cx="0" cy="0"/>
        </a:xfrm>
      </p:grpSpPr>
      <p:sp>
        <p:nvSpPr>
          <p:cNvPr id="6" name="Pladsholder til sidefod 5"/>
          <p:cNvSpPr>
            <a:spLocks noGrp="1"/>
          </p:cNvSpPr>
          <p:nvPr>
            <p:ph type="ftr" sz="quarter" idx="11"/>
          </p:nvPr>
        </p:nvSpPr>
        <p:spPr>
          <a:xfrm>
            <a:off x="1856656" y="6309320"/>
            <a:ext cx="7704856" cy="548680"/>
          </a:xfrm>
          <a:prstGeom prst="rect">
            <a:avLst/>
          </a:prstGeom>
        </p:spPr>
        <p:txBody>
          <a:bodyPr/>
          <a:lstStyle/>
          <a:p>
            <a:r>
              <a:rPr lang="da-DK"/>
              <a:t>Dag XX / DAGENS EMNE</a:t>
            </a:r>
          </a:p>
        </p:txBody>
      </p:sp>
      <p:sp>
        <p:nvSpPr>
          <p:cNvPr id="7" name="Pladsholder til diasnummer 6"/>
          <p:cNvSpPr>
            <a:spLocks noGrp="1"/>
          </p:cNvSpPr>
          <p:nvPr>
            <p:ph type="sldNum" sz="quarter" idx="12"/>
          </p:nvPr>
        </p:nvSpPr>
        <p:spPr/>
        <p:txBody>
          <a:bodyPr/>
          <a:lstStyle/>
          <a:p>
            <a:fld id="{C6C787CD-2FC7-4345-B675-D68DE0139D45}" type="slidenum">
              <a:rPr lang="da-DK" smtClean="0"/>
              <a:t>‹nr.›</a:t>
            </a:fld>
            <a:endParaRPr lang="da-DK"/>
          </a:p>
        </p:txBody>
      </p:sp>
      <p:sp>
        <p:nvSpPr>
          <p:cNvPr id="11" name="Pladsholder til tekst 10">
            <a:extLst>
              <a:ext uri="{FF2B5EF4-FFF2-40B4-BE49-F238E27FC236}">
                <a16:creationId xmlns:a16="http://schemas.microsoft.com/office/drawing/2014/main" id="{3F019F53-7A41-4BCA-85E0-043D7FED2760}"/>
              </a:ext>
            </a:extLst>
          </p:cNvPr>
          <p:cNvSpPr>
            <a:spLocks noGrp="1"/>
          </p:cNvSpPr>
          <p:nvPr>
            <p:ph type="body" sz="quarter" idx="13" hasCustomPrompt="1"/>
          </p:nvPr>
        </p:nvSpPr>
        <p:spPr>
          <a:xfrm>
            <a:off x="624332" y="1988840"/>
            <a:ext cx="8642350" cy="1440160"/>
          </a:xfrm>
        </p:spPr>
        <p:txBody>
          <a:bodyPr rIns="0" numCol="1" spcCol="288000"/>
          <a:lstStyle>
            <a:lvl1pPr marL="0" indent="0">
              <a:buFontTx/>
              <a:buNone/>
              <a:defRPr sz="1800"/>
            </a:lvl1pPr>
          </a:lstStyle>
          <a:p>
            <a:pPr lvl="0"/>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Fusce</a:t>
            </a:r>
            <a:r>
              <a:rPr lang="da-DK" dirty="0"/>
              <a:t> </a:t>
            </a:r>
            <a:r>
              <a:rPr lang="da-DK" dirty="0" err="1"/>
              <a:t>quis</a:t>
            </a:r>
            <a:r>
              <a:rPr lang="da-DK" dirty="0"/>
              <a:t> </a:t>
            </a:r>
            <a:r>
              <a:rPr lang="da-DK" dirty="0" err="1"/>
              <a:t>lectus</a:t>
            </a:r>
            <a:r>
              <a:rPr lang="da-DK" dirty="0"/>
              <a:t> </a:t>
            </a:r>
            <a:r>
              <a:rPr lang="da-DK" dirty="0" err="1"/>
              <a:t>quis</a:t>
            </a:r>
            <a:r>
              <a:rPr lang="da-DK" dirty="0"/>
              <a:t> </a:t>
            </a:r>
            <a:r>
              <a:rPr lang="da-DK" dirty="0" err="1"/>
              <a:t>sem</a:t>
            </a:r>
            <a:r>
              <a:rPr lang="da-DK" dirty="0"/>
              <a:t> </a:t>
            </a:r>
            <a:r>
              <a:rPr lang="da-DK" dirty="0" err="1"/>
              <a:t>lacinia</a:t>
            </a:r>
            <a:r>
              <a:rPr lang="da-DK" dirty="0"/>
              <a:t> </a:t>
            </a:r>
            <a:r>
              <a:rPr lang="da-DK" dirty="0" err="1"/>
              <a:t>nonummy</a:t>
            </a:r>
            <a:r>
              <a:rPr lang="da-DK" dirty="0"/>
              <a:t>. </a:t>
            </a:r>
            <a:r>
              <a:rPr lang="da-DK" dirty="0" err="1"/>
              <a:t>Proin</a:t>
            </a:r>
            <a:r>
              <a:rPr lang="da-DK" dirty="0"/>
              <a:t> </a:t>
            </a:r>
            <a:r>
              <a:rPr lang="da-DK" dirty="0" err="1"/>
              <a:t>mollis</a:t>
            </a:r>
            <a:r>
              <a:rPr lang="da-DK" dirty="0"/>
              <a:t> </a:t>
            </a:r>
            <a:r>
              <a:rPr lang="da-DK" dirty="0" err="1"/>
              <a:t>lorem</a:t>
            </a:r>
            <a:r>
              <a:rPr lang="da-DK" dirty="0"/>
              <a:t> non </a:t>
            </a:r>
            <a:r>
              <a:rPr lang="da-DK" dirty="0" err="1"/>
              <a:t>dolor</a:t>
            </a:r>
            <a:r>
              <a:rPr lang="da-DK" dirty="0"/>
              <a:t>. In </a:t>
            </a:r>
            <a:r>
              <a:rPr lang="da-DK" dirty="0" err="1"/>
              <a:t>hac</a:t>
            </a:r>
            <a:r>
              <a:rPr lang="da-DK" dirty="0"/>
              <a:t> </a:t>
            </a:r>
            <a:r>
              <a:rPr lang="da-DK" dirty="0" err="1"/>
              <a:t>habitasse</a:t>
            </a:r>
            <a:r>
              <a:rPr lang="da-DK" dirty="0"/>
              <a:t> </a:t>
            </a:r>
            <a:r>
              <a:rPr lang="da-DK" dirty="0" err="1"/>
              <a:t>platea</a:t>
            </a:r>
            <a:r>
              <a:rPr lang="da-DK" dirty="0"/>
              <a:t> </a:t>
            </a:r>
            <a:r>
              <a:rPr lang="da-DK" dirty="0" err="1"/>
              <a:t>dictumst</a:t>
            </a:r>
            <a:r>
              <a:rPr lang="da-DK" dirty="0"/>
              <a:t>. </a:t>
            </a:r>
            <a:r>
              <a:rPr lang="da-DK" dirty="0" err="1"/>
              <a:t>Nulla</a:t>
            </a:r>
            <a:r>
              <a:rPr lang="da-DK" dirty="0"/>
              <a:t> </a:t>
            </a:r>
            <a:r>
              <a:rPr lang="da-DK" dirty="0" err="1"/>
              <a:t>ultrices</a:t>
            </a:r>
            <a:r>
              <a:rPr lang="da-DK" dirty="0"/>
              <a:t> </a:t>
            </a:r>
            <a:r>
              <a:rPr lang="da-DK" dirty="0" err="1"/>
              <a:t>odio</a:t>
            </a:r>
            <a:r>
              <a:rPr lang="da-DK" dirty="0"/>
              <a:t>.</a:t>
            </a:r>
          </a:p>
          <a:p>
            <a:pPr lvl="0"/>
            <a:r>
              <a:rPr lang="da-DK" dirty="0"/>
              <a:t> </a:t>
            </a:r>
          </a:p>
        </p:txBody>
      </p:sp>
      <p:sp>
        <p:nvSpPr>
          <p:cNvPr id="4" name="Pladsholder til tekst 3">
            <a:extLst>
              <a:ext uri="{FF2B5EF4-FFF2-40B4-BE49-F238E27FC236}">
                <a16:creationId xmlns:a16="http://schemas.microsoft.com/office/drawing/2014/main" id="{1CDB4E30-DCFD-496E-A049-63D2765BDD52}"/>
              </a:ext>
            </a:extLst>
          </p:cNvPr>
          <p:cNvSpPr>
            <a:spLocks noGrp="1"/>
          </p:cNvSpPr>
          <p:nvPr>
            <p:ph type="body" sz="quarter" idx="14"/>
          </p:nvPr>
        </p:nvSpPr>
        <p:spPr>
          <a:xfrm>
            <a:off x="631825" y="3644900"/>
            <a:ext cx="8642350" cy="2232025"/>
          </a:xfrm>
        </p:spPr>
        <p:txBody>
          <a:bodyPr rIns="0"/>
          <a:lstStyle>
            <a:lvl1pPr>
              <a:defRPr b="1"/>
            </a:lvl1pPr>
            <a:lvl2pPr marL="389626" indent="0">
              <a:buNone/>
              <a:defRPr b="0"/>
            </a:lvl2pPr>
            <a:lvl3pPr>
              <a:defRPr b="1"/>
            </a:lvl3pPr>
            <a:lvl4pPr>
              <a:defRPr>
                <a:solidFill>
                  <a:schemeClr val="bg1"/>
                </a:solidFill>
              </a:defRPr>
            </a:lvl4pPr>
            <a:lvl5pPr>
              <a:defRPr>
                <a:solidFill>
                  <a:schemeClr val="bg1"/>
                </a:solidFill>
              </a:defRPr>
            </a:lvl5pPr>
          </a:lstStyle>
          <a:p>
            <a:pPr lvl="0"/>
            <a:r>
              <a:rPr lang="da-DK" dirty="0"/>
              <a:t>Rediger teksttypografien i masteren</a:t>
            </a:r>
          </a:p>
          <a:p>
            <a:pPr lvl="3"/>
            <a:r>
              <a:rPr lang="da-DK" dirty="0"/>
              <a:t>Fjerde niveau</a:t>
            </a:r>
          </a:p>
          <a:p>
            <a:pPr lvl="4"/>
            <a:r>
              <a:rPr lang="da-DK" dirty="0"/>
              <a:t>Femte niveau</a:t>
            </a:r>
          </a:p>
        </p:txBody>
      </p:sp>
      <p:sp>
        <p:nvSpPr>
          <p:cNvPr id="8" name="Pladsholder til billede 4">
            <a:extLst>
              <a:ext uri="{FF2B5EF4-FFF2-40B4-BE49-F238E27FC236}">
                <a16:creationId xmlns:a16="http://schemas.microsoft.com/office/drawing/2014/main" id="{41F4000E-06D1-4ED3-8C2B-00442BD926F7}"/>
              </a:ext>
            </a:extLst>
          </p:cNvPr>
          <p:cNvSpPr>
            <a:spLocks noGrp="1"/>
          </p:cNvSpPr>
          <p:nvPr>
            <p:ph type="pic" sz="quarter" idx="15" hasCustomPrompt="1"/>
          </p:nvPr>
        </p:nvSpPr>
        <p:spPr>
          <a:xfrm>
            <a:off x="7905328" y="0"/>
            <a:ext cx="2000672" cy="548680"/>
          </a:xfrm>
        </p:spPr>
        <p:txBody>
          <a:bodyPr/>
          <a:lstStyle>
            <a:lvl1pPr algn="just">
              <a:defRPr/>
            </a:lvl1pPr>
          </a:lstStyle>
          <a:p>
            <a:r>
              <a:rPr lang="da-DK" dirty="0"/>
              <a:t>EVT. LOGO</a:t>
            </a:r>
          </a:p>
        </p:txBody>
      </p:sp>
    </p:spTree>
    <p:extLst>
      <p:ext uri="{BB962C8B-B14F-4D97-AF65-F5344CB8AC3E}">
        <p14:creationId xmlns:p14="http://schemas.microsoft.com/office/powerpoint/2010/main" val="457593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ildebagrund henvisninger mm">
    <p:spTree>
      <p:nvGrpSpPr>
        <p:cNvPr id="1" name=""/>
        <p:cNvGrpSpPr/>
        <p:nvPr/>
      </p:nvGrpSpPr>
      <p:grpSpPr>
        <a:xfrm>
          <a:off x="0" y="0"/>
          <a:ext cx="0" cy="0"/>
          <a:chOff x="0" y="0"/>
          <a:chExt cx="0" cy="0"/>
        </a:xfrm>
      </p:grpSpPr>
      <p:sp>
        <p:nvSpPr>
          <p:cNvPr id="10" name="Pladsholder til tekst 9">
            <a:extLst>
              <a:ext uri="{FF2B5EF4-FFF2-40B4-BE49-F238E27FC236}">
                <a16:creationId xmlns:a16="http://schemas.microsoft.com/office/drawing/2014/main" id="{D620A978-9677-4BF6-98BD-1B64774A1773}"/>
              </a:ext>
            </a:extLst>
          </p:cNvPr>
          <p:cNvSpPr>
            <a:spLocks noGrp="1"/>
          </p:cNvSpPr>
          <p:nvPr>
            <p:ph type="body" sz="quarter" idx="10" hasCustomPrompt="1"/>
          </p:nvPr>
        </p:nvSpPr>
        <p:spPr>
          <a:xfrm>
            <a:off x="632520" y="548680"/>
            <a:ext cx="8712968" cy="1440160"/>
          </a:xfrm>
        </p:spPr>
        <p:txBody>
          <a:bodyPr rIns="0" anchor="b">
            <a:noAutofit/>
          </a:bodyPr>
          <a:lstStyle>
            <a:lvl1pPr marL="0" indent="0">
              <a:lnSpc>
                <a:spcPts val="3300"/>
              </a:lnSpc>
              <a:buNone/>
              <a:defRPr sz="3500" b="1">
                <a:latin typeface="Century Gothic" panose="020B0502020202020204" pitchFamily="34" charset="0"/>
              </a:defRPr>
            </a:lvl1pPr>
          </a:lstStyle>
          <a:p>
            <a:pPr lvl="0"/>
            <a:r>
              <a:rPr lang="da-DK" b="1" dirty="0"/>
              <a:t>KILDEBAGGRUND / HENVISNINGER /</a:t>
            </a:r>
          </a:p>
          <a:p>
            <a:pPr lvl="0"/>
            <a:r>
              <a:rPr lang="da-DK" b="1" dirty="0"/>
              <a:t>DOKUMENTER SOM FORUDSÆTTES KENDT:</a:t>
            </a:r>
          </a:p>
        </p:txBody>
      </p:sp>
      <p:sp>
        <p:nvSpPr>
          <p:cNvPr id="7" name="Pladsholder til sidefod 5">
            <a:extLst>
              <a:ext uri="{FF2B5EF4-FFF2-40B4-BE49-F238E27FC236}">
                <a16:creationId xmlns:a16="http://schemas.microsoft.com/office/drawing/2014/main" id="{600710B5-5AF9-4416-BFA4-8FEBA09019E8}"/>
              </a:ext>
            </a:extLst>
          </p:cNvPr>
          <p:cNvSpPr>
            <a:spLocks noGrp="1"/>
          </p:cNvSpPr>
          <p:nvPr>
            <p:ph type="ftr" sz="quarter" idx="12"/>
          </p:nvPr>
        </p:nvSpPr>
        <p:spPr>
          <a:xfrm>
            <a:off x="1856656" y="6309320"/>
            <a:ext cx="7704856" cy="548680"/>
          </a:xfrm>
          <a:prstGeom prst="rect">
            <a:avLst/>
          </a:prstGeom>
        </p:spPr>
        <p:txBody>
          <a:bodyPr anchor="ctr"/>
          <a:lstStyle>
            <a:lvl1pPr algn="r">
              <a:defRPr>
                <a:solidFill>
                  <a:schemeClr val="bg1"/>
                </a:solidFill>
              </a:defRPr>
            </a:lvl1pPr>
          </a:lstStyle>
          <a:p>
            <a:r>
              <a:rPr lang="da-DK"/>
              <a:t>Dag XX / DAGENS EMNE</a:t>
            </a:r>
            <a:endParaRPr lang="da-DK" dirty="0"/>
          </a:p>
        </p:txBody>
      </p:sp>
      <p:sp>
        <p:nvSpPr>
          <p:cNvPr id="3" name="Pladsholder til tekst 2">
            <a:extLst>
              <a:ext uri="{FF2B5EF4-FFF2-40B4-BE49-F238E27FC236}">
                <a16:creationId xmlns:a16="http://schemas.microsoft.com/office/drawing/2014/main" id="{A08EDF8D-ACFC-4DF7-BFD3-9C05A7E0EE1B}"/>
              </a:ext>
            </a:extLst>
          </p:cNvPr>
          <p:cNvSpPr>
            <a:spLocks noGrp="1"/>
          </p:cNvSpPr>
          <p:nvPr>
            <p:ph type="body" sz="quarter" idx="13"/>
          </p:nvPr>
        </p:nvSpPr>
        <p:spPr>
          <a:xfrm>
            <a:off x="632520" y="1988840"/>
            <a:ext cx="8711904" cy="3816424"/>
          </a:xfrm>
        </p:spPr>
        <p:txBody>
          <a:bodyPr rIns="0"/>
          <a:lstStyle/>
          <a:p>
            <a:pPr lvl="0"/>
            <a:r>
              <a:rPr lang="da-DK" dirty="0"/>
              <a:t>Rediger teksttypografien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Pladsholder til billede 4">
            <a:extLst>
              <a:ext uri="{FF2B5EF4-FFF2-40B4-BE49-F238E27FC236}">
                <a16:creationId xmlns:a16="http://schemas.microsoft.com/office/drawing/2014/main" id="{AE31ABC3-CB74-476A-9BA5-29D74A879556}"/>
              </a:ext>
            </a:extLst>
          </p:cNvPr>
          <p:cNvSpPr>
            <a:spLocks noGrp="1"/>
          </p:cNvSpPr>
          <p:nvPr>
            <p:ph type="pic" sz="quarter" idx="14" hasCustomPrompt="1"/>
          </p:nvPr>
        </p:nvSpPr>
        <p:spPr>
          <a:xfrm>
            <a:off x="7905328" y="0"/>
            <a:ext cx="2000672" cy="548680"/>
          </a:xfrm>
        </p:spPr>
        <p:txBody>
          <a:bodyPr/>
          <a:lstStyle>
            <a:lvl1pPr algn="just">
              <a:defRPr/>
            </a:lvl1pPr>
          </a:lstStyle>
          <a:p>
            <a:r>
              <a:rPr lang="da-DK" dirty="0"/>
              <a:t>EVT. LOGO</a:t>
            </a:r>
          </a:p>
        </p:txBody>
      </p:sp>
      <p:sp>
        <p:nvSpPr>
          <p:cNvPr id="6" name="Pladsholder til diasnummer 5">
            <a:extLst>
              <a:ext uri="{FF2B5EF4-FFF2-40B4-BE49-F238E27FC236}">
                <a16:creationId xmlns:a16="http://schemas.microsoft.com/office/drawing/2014/main" id="{8FFB88EC-6758-4CFB-B52B-05D1526AF377}"/>
              </a:ext>
            </a:extLst>
          </p:cNvPr>
          <p:cNvSpPr>
            <a:spLocks noGrp="1"/>
          </p:cNvSpPr>
          <p:nvPr>
            <p:ph type="sldNum" sz="quarter" idx="15"/>
          </p:nvPr>
        </p:nvSpPr>
        <p:spPr>
          <a:xfrm>
            <a:off x="0" y="6309321"/>
            <a:ext cx="631825" cy="548680"/>
          </a:xfrm>
        </p:spPr>
        <p:txBody>
          <a:bodyPr/>
          <a:lstStyle/>
          <a:p>
            <a:fld id="{C6C787CD-2FC7-4345-B675-D68DE0139D45}" type="slidenum">
              <a:rPr lang="da-DK" smtClean="0"/>
              <a:t>‹nr.›</a:t>
            </a:fld>
            <a:endParaRPr lang="da-DK"/>
          </a:p>
        </p:txBody>
      </p:sp>
    </p:spTree>
    <p:extLst>
      <p:ext uri="{BB962C8B-B14F-4D97-AF65-F5344CB8AC3E}">
        <p14:creationId xmlns:p14="http://schemas.microsoft.com/office/powerpoint/2010/main" val="2088222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lebobbel og emne">
    <p:spTree>
      <p:nvGrpSpPr>
        <p:cNvPr id="1" name=""/>
        <p:cNvGrpSpPr/>
        <p:nvPr/>
      </p:nvGrpSpPr>
      <p:grpSpPr>
        <a:xfrm>
          <a:off x="0" y="0"/>
          <a:ext cx="0" cy="0"/>
          <a:chOff x="0" y="0"/>
          <a:chExt cx="0" cy="0"/>
        </a:xfrm>
      </p:grpSpPr>
      <p:sp>
        <p:nvSpPr>
          <p:cNvPr id="5" name="Pladsholder til diasnummer 6">
            <a:extLst>
              <a:ext uri="{FF2B5EF4-FFF2-40B4-BE49-F238E27FC236}">
                <a16:creationId xmlns:a16="http://schemas.microsoft.com/office/drawing/2014/main" id="{B4CF8927-2C26-4BAF-B5E4-7E94D760F301}"/>
              </a:ext>
            </a:extLst>
          </p:cNvPr>
          <p:cNvSpPr>
            <a:spLocks noGrp="1"/>
          </p:cNvSpPr>
          <p:nvPr>
            <p:ph type="sldNum" sz="quarter" idx="12"/>
          </p:nvPr>
        </p:nvSpPr>
        <p:spPr>
          <a:xfrm>
            <a:off x="0" y="6309321"/>
            <a:ext cx="631825" cy="548680"/>
          </a:xfrm>
        </p:spPr>
        <p:txBody>
          <a:bodyPr/>
          <a:lstStyle/>
          <a:p>
            <a:fld id="{C6C787CD-2FC7-4345-B675-D68DE0139D45}" type="slidenum">
              <a:rPr lang="da-DK" smtClean="0"/>
              <a:t>‹nr.›</a:t>
            </a:fld>
            <a:endParaRPr lang="da-DK"/>
          </a:p>
        </p:txBody>
      </p:sp>
      <p:sp>
        <p:nvSpPr>
          <p:cNvPr id="7" name="Pladsholder til sidefod 3">
            <a:extLst>
              <a:ext uri="{FF2B5EF4-FFF2-40B4-BE49-F238E27FC236}">
                <a16:creationId xmlns:a16="http://schemas.microsoft.com/office/drawing/2014/main" id="{E1D12D88-3E4B-4B8A-95DB-E168B670C192}"/>
              </a:ext>
            </a:extLst>
          </p:cNvPr>
          <p:cNvSpPr>
            <a:spLocks noGrp="1"/>
          </p:cNvSpPr>
          <p:nvPr>
            <p:ph type="ftr" sz="quarter" idx="11"/>
          </p:nvPr>
        </p:nvSpPr>
        <p:spPr>
          <a:xfrm>
            <a:off x="1856656" y="6309320"/>
            <a:ext cx="7704856" cy="548680"/>
          </a:xfrm>
          <a:prstGeom prst="rect">
            <a:avLst/>
          </a:prstGeom>
        </p:spPr>
        <p:txBody>
          <a:bodyPr/>
          <a:lstStyle/>
          <a:p>
            <a:r>
              <a:rPr lang="da-DK"/>
              <a:t>Dag XX / DAGENS EMNE</a:t>
            </a:r>
            <a:endParaRPr lang="da-DK" dirty="0"/>
          </a:p>
        </p:txBody>
      </p:sp>
      <p:sp>
        <p:nvSpPr>
          <p:cNvPr id="13" name="Pladsholder til tekst 12">
            <a:extLst>
              <a:ext uri="{FF2B5EF4-FFF2-40B4-BE49-F238E27FC236}">
                <a16:creationId xmlns:a16="http://schemas.microsoft.com/office/drawing/2014/main" id="{764E1DF7-E7D7-4875-A93A-851568C7806A}"/>
              </a:ext>
            </a:extLst>
          </p:cNvPr>
          <p:cNvSpPr>
            <a:spLocks noGrp="1"/>
          </p:cNvSpPr>
          <p:nvPr>
            <p:ph type="body" sz="quarter" idx="14" hasCustomPrompt="1"/>
          </p:nvPr>
        </p:nvSpPr>
        <p:spPr>
          <a:xfrm>
            <a:off x="5714249" y="1196752"/>
            <a:ext cx="3888679" cy="2159744"/>
          </a:xfrm>
          <a:prstGeom prst="wedgeRectCallout">
            <a:avLst>
              <a:gd name="adj1" fmla="val -20337"/>
              <a:gd name="adj2" fmla="val 83001"/>
            </a:avLst>
          </a:prstGeom>
          <a:solidFill>
            <a:schemeClr val="accent6">
              <a:lumMod val="75000"/>
            </a:schemeClr>
          </a:solidFill>
        </p:spPr>
        <p:txBody>
          <a:bodyPr anchor="ctr"/>
          <a:lstStyle>
            <a:lvl1pPr marL="0" indent="0" algn="ctr">
              <a:buNone/>
              <a:defRPr>
                <a:solidFill>
                  <a:schemeClr val="bg1"/>
                </a:solidFill>
              </a:defRPr>
            </a:lvl1pPr>
            <a:lvl2pPr marL="389626" indent="0">
              <a:buNone/>
              <a:defRPr/>
            </a:lvl2pPr>
            <a:lvl3pPr marL="779252" indent="0">
              <a:buNone/>
              <a:defRPr/>
            </a:lvl3pPr>
            <a:lvl4pPr marL="1168877" indent="0">
              <a:buNone/>
              <a:defRPr/>
            </a:lvl4pPr>
            <a:lvl5pPr marL="1558503" indent="0">
              <a:buNone/>
              <a:defRPr/>
            </a:lvl5pPr>
          </a:lstStyle>
          <a:p>
            <a:pPr lvl="0"/>
            <a:r>
              <a:rPr lang="da-DK" dirty="0" err="1"/>
              <a:t>Talebobbel</a:t>
            </a:r>
            <a:r>
              <a:rPr lang="da-DK" dirty="0"/>
              <a:t> - brug orange </a:t>
            </a:r>
          </a:p>
          <a:p>
            <a:pPr lvl="0"/>
            <a:r>
              <a:rPr lang="da-DK" dirty="0"/>
              <a:t>eller firmalogo farve</a:t>
            </a:r>
          </a:p>
        </p:txBody>
      </p:sp>
      <p:sp>
        <p:nvSpPr>
          <p:cNvPr id="14" name="Pladsholder til tekst 9">
            <a:extLst>
              <a:ext uri="{FF2B5EF4-FFF2-40B4-BE49-F238E27FC236}">
                <a16:creationId xmlns:a16="http://schemas.microsoft.com/office/drawing/2014/main" id="{6A0AB8CE-E45A-4CDC-AA09-F6A75D46E20A}"/>
              </a:ext>
            </a:extLst>
          </p:cNvPr>
          <p:cNvSpPr>
            <a:spLocks noGrp="1"/>
          </p:cNvSpPr>
          <p:nvPr>
            <p:ph type="body" sz="quarter" idx="10" hasCustomPrompt="1"/>
          </p:nvPr>
        </p:nvSpPr>
        <p:spPr>
          <a:xfrm>
            <a:off x="632520" y="548680"/>
            <a:ext cx="8640960" cy="1440160"/>
          </a:xfrm>
        </p:spPr>
        <p:txBody>
          <a:bodyPr rIns="0" anchor="b">
            <a:normAutofit/>
          </a:bodyPr>
          <a:lstStyle>
            <a:lvl1pPr marL="0" indent="0">
              <a:lnSpc>
                <a:spcPts val="3300"/>
              </a:lnSpc>
              <a:buNone/>
              <a:defRPr sz="3500" b="1">
                <a:latin typeface="Century Gothic" panose="020B0502020202020204" pitchFamily="34" charset="0"/>
              </a:defRPr>
            </a:lvl1pPr>
          </a:lstStyle>
          <a:p>
            <a:pPr lvl="0"/>
            <a:r>
              <a:rPr lang="da-DK" b="1" dirty="0"/>
              <a:t>EMNE</a:t>
            </a:r>
            <a:endParaRPr lang="da-DK" dirty="0"/>
          </a:p>
        </p:txBody>
      </p:sp>
      <p:sp>
        <p:nvSpPr>
          <p:cNvPr id="15" name="Pladsholder til tekst 2">
            <a:extLst>
              <a:ext uri="{FF2B5EF4-FFF2-40B4-BE49-F238E27FC236}">
                <a16:creationId xmlns:a16="http://schemas.microsoft.com/office/drawing/2014/main" id="{C1433D54-C185-4A38-8809-03ABA86C0073}"/>
              </a:ext>
            </a:extLst>
          </p:cNvPr>
          <p:cNvSpPr>
            <a:spLocks noGrp="1"/>
          </p:cNvSpPr>
          <p:nvPr>
            <p:ph type="body" sz="quarter" idx="13"/>
          </p:nvPr>
        </p:nvSpPr>
        <p:spPr>
          <a:xfrm>
            <a:off x="632520" y="1988840"/>
            <a:ext cx="8640960" cy="3816424"/>
          </a:xfrm>
        </p:spPr>
        <p:txBody>
          <a:bodyPr rIns="0"/>
          <a:lstStyle/>
          <a:p>
            <a:pPr lvl="0"/>
            <a:r>
              <a:rPr lang="da-DK" dirty="0"/>
              <a:t>Rediger teksttypografien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01594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ogram">
    <p:spTree>
      <p:nvGrpSpPr>
        <p:cNvPr id="1" name=""/>
        <p:cNvGrpSpPr/>
        <p:nvPr/>
      </p:nvGrpSpPr>
      <p:grpSpPr>
        <a:xfrm>
          <a:off x="0" y="0"/>
          <a:ext cx="0" cy="0"/>
          <a:chOff x="0" y="0"/>
          <a:chExt cx="0" cy="0"/>
        </a:xfrm>
      </p:grpSpPr>
      <p:sp>
        <p:nvSpPr>
          <p:cNvPr id="10" name="Pladsholder til tekst 9">
            <a:extLst>
              <a:ext uri="{FF2B5EF4-FFF2-40B4-BE49-F238E27FC236}">
                <a16:creationId xmlns:a16="http://schemas.microsoft.com/office/drawing/2014/main" id="{D620A978-9677-4BF6-98BD-1B64774A1773}"/>
              </a:ext>
            </a:extLst>
          </p:cNvPr>
          <p:cNvSpPr>
            <a:spLocks noGrp="1"/>
          </p:cNvSpPr>
          <p:nvPr>
            <p:ph type="body" sz="quarter" idx="10" hasCustomPrompt="1"/>
          </p:nvPr>
        </p:nvSpPr>
        <p:spPr>
          <a:xfrm>
            <a:off x="632520" y="548680"/>
            <a:ext cx="8712968" cy="1440160"/>
          </a:xfrm>
        </p:spPr>
        <p:txBody>
          <a:bodyPr rIns="0" anchor="b">
            <a:normAutofit/>
          </a:bodyPr>
          <a:lstStyle>
            <a:lvl1pPr marL="0" indent="0">
              <a:lnSpc>
                <a:spcPts val="3300"/>
              </a:lnSpc>
              <a:buNone/>
              <a:defRPr sz="3500" b="1">
                <a:latin typeface="Century Gothic" panose="020B0502020202020204" pitchFamily="34" charset="0"/>
              </a:defRPr>
            </a:lvl1pPr>
          </a:lstStyle>
          <a:p>
            <a:pPr lvl="0"/>
            <a:r>
              <a:rPr lang="da-DK" b="1" dirty="0"/>
              <a:t>PROGRAM</a:t>
            </a:r>
            <a:endParaRPr lang="da-DK" dirty="0"/>
          </a:p>
        </p:txBody>
      </p:sp>
      <p:sp>
        <p:nvSpPr>
          <p:cNvPr id="7" name="Pladsholder til sidefod 5">
            <a:extLst>
              <a:ext uri="{FF2B5EF4-FFF2-40B4-BE49-F238E27FC236}">
                <a16:creationId xmlns:a16="http://schemas.microsoft.com/office/drawing/2014/main" id="{600710B5-5AF9-4416-BFA4-8FEBA09019E8}"/>
              </a:ext>
            </a:extLst>
          </p:cNvPr>
          <p:cNvSpPr>
            <a:spLocks noGrp="1"/>
          </p:cNvSpPr>
          <p:nvPr>
            <p:ph type="ftr" sz="quarter" idx="12"/>
          </p:nvPr>
        </p:nvSpPr>
        <p:spPr>
          <a:xfrm>
            <a:off x="1856656" y="6309320"/>
            <a:ext cx="7704856" cy="548680"/>
          </a:xfrm>
          <a:prstGeom prst="rect">
            <a:avLst/>
          </a:prstGeom>
        </p:spPr>
        <p:txBody>
          <a:bodyPr anchor="ctr"/>
          <a:lstStyle>
            <a:lvl1pPr algn="r">
              <a:defRPr>
                <a:solidFill>
                  <a:schemeClr val="bg1"/>
                </a:solidFill>
              </a:defRPr>
            </a:lvl1pPr>
          </a:lstStyle>
          <a:p>
            <a:r>
              <a:rPr lang="da-DK"/>
              <a:t>Dag XX / DAGENS EMNE</a:t>
            </a:r>
            <a:endParaRPr lang="da-DK" dirty="0"/>
          </a:p>
        </p:txBody>
      </p:sp>
      <p:sp>
        <p:nvSpPr>
          <p:cNvPr id="3" name="Pladsholder til tekst 2">
            <a:extLst>
              <a:ext uri="{FF2B5EF4-FFF2-40B4-BE49-F238E27FC236}">
                <a16:creationId xmlns:a16="http://schemas.microsoft.com/office/drawing/2014/main" id="{C32476DC-2CCD-41F4-9D44-166181751989}"/>
              </a:ext>
            </a:extLst>
          </p:cNvPr>
          <p:cNvSpPr>
            <a:spLocks noGrp="1"/>
          </p:cNvSpPr>
          <p:nvPr>
            <p:ph type="body" sz="quarter" idx="13" hasCustomPrompt="1"/>
          </p:nvPr>
        </p:nvSpPr>
        <p:spPr>
          <a:xfrm>
            <a:off x="631824" y="1988840"/>
            <a:ext cx="8641655" cy="3600400"/>
          </a:xfrm>
        </p:spPr>
        <p:txBody>
          <a:bodyPr/>
          <a:lstStyle>
            <a:lvl1pPr>
              <a:defRPr/>
            </a:lvl1pPr>
          </a:lstStyle>
          <a:p>
            <a:pPr lvl="0"/>
            <a:r>
              <a:rPr lang="da-DK" dirty="0"/>
              <a:t>Tidspunkt / Emne</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Pladsholder til diasnummer 5">
            <a:extLst>
              <a:ext uri="{FF2B5EF4-FFF2-40B4-BE49-F238E27FC236}">
                <a16:creationId xmlns:a16="http://schemas.microsoft.com/office/drawing/2014/main" id="{EAB2CDF9-5B7D-4D53-B259-15677CDDE1A0}"/>
              </a:ext>
            </a:extLst>
          </p:cNvPr>
          <p:cNvSpPr>
            <a:spLocks noGrp="1"/>
          </p:cNvSpPr>
          <p:nvPr>
            <p:ph type="sldNum" sz="quarter" idx="14"/>
          </p:nvPr>
        </p:nvSpPr>
        <p:spPr>
          <a:xfrm>
            <a:off x="0" y="6309321"/>
            <a:ext cx="631825" cy="548680"/>
          </a:xfrm>
        </p:spPr>
        <p:txBody>
          <a:bodyPr/>
          <a:lstStyle/>
          <a:p>
            <a:fld id="{C6C787CD-2FC7-4345-B675-D68DE0139D45}" type="slidenum">
              <a:rPr lang="da-DK" smtClean="0"/>
              <a:t>‹nr.›</a:t>
            </a:fld>
            <a:endParaRPr lang="da-DK" dirty="0"/>
          </a:p>
        </p:txBody>
      </p:sp>
    </p:spTree>
    <p:extLst>
      <p:ext uri="{BB962C8B-B14F-4D97-AF65-F5344CB8AC3E}">
        <p14:creationId xmlns:p14="http://schemas.microsoft.com/office/powerpoint/2010/main" val="379086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edragsholder">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31824" y="548680"/>
            <a:ext cx="8642352" cy="1440160"/>
          </a:xfrm>
          <a:prstGeom prst="rect">
            <a:avLst/>
          </a:prstGeom>
        </p:spPr>
        <p:txBody>
          <a:bodyPr rIns="0" anchor="b"/>
          <a:lstStyle>
            <a:lvl1pPr>
              <a:defRPr/>
            </a:lvl1pPr>
          </a:lstStyle>
          <a:p>
            <a:r>
              <a:rPr lang="da-DK" dirty="0"/>
              <a:t>NAVN FOREDRAGSHOLDER</a:t>
            </a:r>
          </a:p>
        </p:txBody>
      </p:sp>
      <p:sp>
        <p:nvSpPr>
          <p:cNvPr id="3" name="Undertitel 2"/>
          <p:cNvSpPr>
            <a:spLocks noGrp="1"/>
          </p:cNvSpPr>
          <p:nvPr>
            <p:ph type="subTitle" idx="1" hasCustomPrompt="1"/>
          </p:nvPr>
        </p:nvSpPr>
        <p:spPr>
          <a:xfrm>
            <a:off x="3513536" y="1988840"/>
            <a:ext cx="5760640" cy="2880321"/>
          </a:xfrm>
        </p:spPr>
        <p:txBody>
          <a:bodyPr rIns="0"/>
          <a:lstStyle>
            <a:lvl1pPr marL="0" indent="0" algn="l">
              <a:buFont typeface="Wingdings" panose="05000000000000000000" pitchFamily="2" charset="2"/>
              <a:buNone/>
              <a:defRPr b="1">
                <a:solidFill>
                  <a:schemeClr val="tx1">
                    <a:tint val="75000"/>
                  </a:schemeClr>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da-DK" dirty="0"/>
              <a:t>Stilling</a:t>
            </a:r>
            <a:br>
              <a:rPr lang="da-DK" dirty="0"/>
            </a:br>
            <a:r>
              <a:rPr lang="da-DK" dirty="0"/>
              <a:t>Firma</a:t>
            </a:r>
            <a:br>
              <a:rPr lang="da-DK" dirty="0"/>
            </a:br>
            <a:r>
              <a:rPr lang="da-DK" dirty="0"/>
              <a:t>Erfaring m</a:t>
            </a:r>
            <a:br>
              <a:rPr lang="da-DK" dirty="0"/>
            </a:br>
            <a:endParaRPr lang="da-DK" dirty="0"/>
          </a:p>
        </p:txBody>
      </p:sp>
      <p:sp>
        <p:nvSpPr>
          <p:cNvPr id="5" name="Pladsholder til sidefod 4"/>
          <p:cNvSpPr>
            <a:spLocks noGrp="1"/>
          </p:cNvSpPr>
          <p:nvPr>
            <p:ph type="ftr" sz="quarter" idx="11"/>
          </p:nvPr>
        </p:nvSpPr>
        <p:spPr>
          <a:xfrm>
            <a:off x="1856656" y="6309320"/>
            <a:ext cx="7704856" cy="548680"/>
          </a:xfrm>
          <a:prstGeom prst="rect">
            <a:avLst/>
          </a:prstGeom>
        </p:spPr>
        <p:txBody>
          <a:bodyPr/>
          <a:lstStyle/>
          <a:p>
            <a:r>
              <a:rPr lang="da-DK"/>
              <a:t>Dag XX / DAGENS EMNE</a:t>
            </a:r>
            <a:endParaRPr lang="da-DK" dirty="0"/>
          </a:p>
        </p:txBody>
      </p:sp>
      <p:sp>
        <p:nvSpPr>
          <p:cNvPr id="6" name="Pladsholder til diasnummer 5"/>
          <p:cNvSpPr>
            <a:spLocks noGrp="1"/>
          </p:cNvSpPr>
          <p:nvPr>
            <p:ph type="sldNum" sz="quarter" idx="12"/>
          </p:nvPr>
        </p:nvSpPr>
        <p:spPr/>
        <p:txBody>
          <a:bodyPr/>
          <a:lstStyle/>
          <a:p>
            <a:fld id="{C6C787CD-2FC7-4345-B675-D68DE0139D45}" type="slidenum">
              <a:rPr lang="da-DK" smtClean="0"/>
              <a:t>‹nr.›</a:t>
            </a:fld>
            <a:endParaRPr lang="da-DK"/>
          </a:p>
        </p:txBody>
      </p:sp>
      <p:sp>
        <p:nvSpPr>
          <p:cNvPr id="11" name="Pladsholder til billede 10">
            <a:extLst>
              <a:ext uri="{FF2B5EF4-FFF2-40B4-BE49-F238E27FC236}">
                <a16:creationId xmlns:a16="http://schemas.microsoft.com/office/drawing/2014/main" id="{B78F75BB-FFCC-49CD-9AEB-24DCE14D97DC}"/>
              </a:ext>
            </a:extLst>
          </p:cNvPr>
          <p:cNvSpPr>
            <a:spLocks noGrp="1"/>
          </p:cNvSpPr>
          <p:nvPr>
            <p:ph type="pic" sz="quarter" idx="13" hasCustomPrompt="1"/>
          </p:nvPr>
        </p:nvSpPr>
        <p:spPr>
          <a:xfrm>
            <a:off x="631825" y="1989138"/>
            <a:ext cx="2160588" cy="2879725"/>
          </a:xfrm>
        </p:spPr>
        <p:txBody>
          <a:bodyPr/>
          <a:lstStyle>
            <a:lvl1pPr>
              <a:defRPr/>
            </a:lvl1pPr>
          </a:lstStyle>
          <a:p>
            <a:r>
              <a:rPr lang="da-DK" dirty="0"/>
              <a:t>Portrætfoto</a:t>
            </a:r>
          </a:p>
        </p:txBody>
      </p:sp>
      <p:sp>
        <p:nvSpPr>
          <p:cNvPr id="13" name="Pladsholder til billede 12">
            <a:extLst>
              <a:ext uri="{FF2B5EF4-FFF2-40B4-BE49-F238E27FC236}">
                <a16:creationId xmlns:a16="http://schemas.microsoft.com/office/drawing/2014/main" id="{5470CE08-A8D6-46A4-AF19-EC278EC249F6}"/>
              </a:ext>
            </a:extLst>
          </p:cNvPr>
          <p:cNvSpPr>
            <a:spLocks noGrp="1"/>
          </p:cNvSpPr>
          <p:nvPr>
            <p:ph type="pic" sz="quarter" idx="14" hasCustomPrompt="1"/>
          </p:nvPr>
        </p:nvSpPr>
        <p:spPr>
          <a:xfrm>
            <a:off x="3513536" y="4869160"/>
            <a:ext cx="5760640" cy="1008112"/>
          </a:xfrm>
        </p:spPr>
        <p:txBody>
          <a:bodyPr/>
          <a:lstStyle>
            <a:lvl1pPr>
              <a:defRPr/>
            </a:lvl1pPr>
          </a:lstStyle>
          <a:p>
            <a:r>
              <a:rPr lang="da-DK" dirty="0"/>
              <a:t>Logo</a:t>
            </a:r>
          </a:p>
        </p:txBody>
      </p:sp>
    </p:spTree>
    <p:extLst>
      <p:ext uri="{BB962C8B-B14F-4D97-AF65-F5344CB8AC3E}">
        <p14:creationId xmlns:p14="http://schemas.microsoft.com/office/powerpoint/2010/main" val="117215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mne med punktopstilling">
    <p:spTree>
      <p:nvGrpSpPr>
        <p:cNvPr id="1" name=""/>
        <p:cNvGrpSpPr/>
        <p:nvPr/>
      </p:nvGrpSpPr>
      <p:grpSpPr>
        <a:xfrm>
          <a:off x="0" y="0"/>
          <a:ext cx="0" cy="0"/>
          <a:chOff x="0" y="0"/>
          <a:chExt cx="0" cy="0"/>
        </a:xfrm>
      </p:grpSpPr>
      <p:sp>
        <p:nvSpPr>
          <p:cNvPr id="10" name="Pladsholder til tekst 9">
            <a:extLst>
              <a:ext uri="{FF2B5EF4-FFF2-40B4-BE49-F238E27FC236}">
                <a16:creationId xmlns:a16="http://schemas.microsoft.com/office/drawing/2014/main" id="{D620A978-9677-4BF6-98BD-1B64774A1773}"/>
              </a:ext>
            </a:extLst>
          </p:cNvPr>
          <p:cNvSpPr>
            <a:spLocks noGrp="1"/>
          </p:cNvSpPr>
          <p:nvPr>
            <p:ph type="body" sz="quarter" idx="10" hasCustomPrompt="1"/>
          </p:nvPr>
        </p:nvSpPr>
        <p:spPr>
          <a:xfrm>
            <a:off x="632520" y="548680"/>
            <a:ext cx="8640960" cy="1440160"/>
          </a:xfrm>
        </p:spPr>
        <p:txBody>
          <a:bodyPr rIns="0" anchor="b">
            <a:normAutofit/>
          </a:bodyPr>
          <a:lstStyle>
            <a:lvl1pPr marL="0" indent="0">
              <a:lnSpc>
                <a:spcPts val="3300"/>
              </a:lnSpc>
              <a:buNone/>
              <a:defRPr sz="3500" b="1">
                <a:latin typeface="Century Gothic" panose="020B0502020202020204" pitchFamily="34" charset="0"/>
              </a:defRPr>
            </a:lvl1pPr>
          </a:lstStyle>
          <a:p>
            <a:pPr lvl="0"/>
            <a:r>
              <a:rPr lang="da-DK" b="1" dirty="0"/>
              <a:t>EMNE</a:t>
            </a:r>
            <a:endParaRPr lang="da-DK" dirty="0"/>
          </a:p>
        </p:txBody>
      </p:sp>
      <p:sp>
        <p:nvSpPr>
          <p:cNvPr id="7" name="Pladsholder til sidefod 5">
            <a:extLst>
              <a:ext uri="{FF2B5EF4-FFF2-40B4-BE49-F238E27FC236}">
                <a16:creationId xmlns:a16="http://schemas.microsoft.com/office/drawing/2014/main" id="{600710B5-5AF9-4416-BFA4-8FEBA09019E8}"/>
              </a:ext>
            </a:extLst>
          </p:cNvPr>
          <p:cNvSpPr>
            <a:spLocks noGrp="1"/>
          </p:cNvSpPr>
          <p:nvPr>
            <p:ph type="ftr" sz="quarter" idx="12"/>
          </p:nvPr>
        </p:nvSpPr>
        <p:spPr>
          <a:xfrm>
            <a:off x="1856656" y="6309320"/>
            <a:ext cx="7704856" cy="548680"/>
          </a:xfrm>
          <a:prstGeom prst="rect">
            <a:avLst/>
          </a:prstGeom>
        </p:spPr>
        <p:txBody>
          <a:bodyPr anchor="ctr"/>
          <a:lstStyle>
            <a:lvl1pPr algn="r">
              <a:defRPr>
                <a:solidFill>
                  <a:schemeClr val="bg1"/>
                </a:solidFill>
              </a:defRPr>
            </a:lvl1pPr>
          </a:lstStyle>
          <a:p>
            <a:r>
              <a:rPr lang="da-DK"/>
              <a:t>Dag XX / DAGENS EMNE</a:t>
            </a:r>
            <a:endParaRPr lang="da-DK" dirty="0"/>
          </a:p>
        </p:txBody>
      </p:sp>
      <p:sp>
        <p:nvSpPr>
          <p:cNvPr id="3" name="Pladsholder til tekst 2">
            <a:extLst>
              <a:ext uri="{FF2B5EF4-FFF2-40B4-BE49-F238E27FC236}">
                <a16:creationId xmlns:a16="http://schemas.microsoft.com/office/drawing/2014/main" id="{A08EDF8D-ACFC-4DF7-BFD3-9C05A7E0EE1B}"/>
              </a:ext>
            </a:extLst>
          </p:cNvPr>
          <p:cNvSpPr>
            <a:spLocks noGrp="1"/>
          </p:cNvSpPr>
          <p:nvPr>
            <p:ph type="body" sz="quarter" idx="13"/>
          </p:nvPr>
        </p:nvSpPr>
        <p:spPr>
          <a:xfrm>
            <a:off x="632520" y="1988840"/>
            <a:ext cx="8640960" cy="3816424"/>
          </a:xfrm>
        </p:spPr>
        <p:txBody>
          <a:bodyPr rIns="0"/>
          <a:lstStyle/>
          <a:p>
            <a:pPr lvl="0"/>
            <a:r>
              <a:rPr lang="da-DK" dirty="0"/>
              <a:t>Rediger teksttypografien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Pladsholder til billede 4">
            <a:extLst>
              <a:ext uri="{FF2B5EF4-FFF2-40B4-BE49-F238E27FC236}">
                <a16:creationId xmlns:a16="http://schemas.microsoft.com/office/drawing/2014/main" id="{ADFFB527-5A60-4CF6-8B17-4B135BAB671E}"/>
              </a:ext>
            </a:extLst>
          </p:cNvPr>
          <p:cNvSpPr>
            <a:spLocks noGrp="1"/>
          </p:cNvSpPr>
          <p:nvPr>
            <p:ph type="pic" sz="quarter" idx="14" hasCustomPrompt="1"/>
          </p:nvPr>
        </p:nvSpPr>
        <p:spPr>
          <a:xfrm>
            <a:off x="7905328" y="0"/>
            <a:ext cx="2000672" cy="548680"/>
          </a:xfrm>
        </p:spPr>
        <p:txBody>
          <a:bodyPr/>
          <a:lstStyle>
            <a:lvl1pPr algn="just">
              <a:defRPr/>
            </a:lvl1pPr>
          </a:lstStyle>
          <a:p>
            <a:r>
              <a:rPr lang="da-DK" dirty="0"/>
              <a:t>EVT. LOGO</a:t>
            </a:r>
          </a:p>
        </p:txBody>
      </p:sp>
      <p:sp>
        <p:nvSpPr>
          <p:cNvPr id="6" name="Pladsholder til diasnummer 5">
            <a:extLst>
              <a:ext uri="{FF2B5EF4-FFF2-40B4-BE49-F238E27FC236}">
                <a16:creationId xmlns:a16="http://schemas.microsoft.com/office/drawing/2014/main" id="{05741E9B-4675-47CC-B909-89AED7873656}"/>
              </a:ext>
            </a:extLst>
          </p:cNvPr>
          <p:cNvSpPr>
            <a:spLocks noGrp="1"/>
          </p:cNvSpPr>
          <p:nvPr>
            <p:ph type="sldNum" sz="quarter" idx="15"/>
          </p:nvPr>
        </p:nvSpPr>
        <p:spPr>
          <a:xfrm>
            <a:off x="0" y="6309321"/>
            <a:ext cx="631825" cy="548680"/>
          </a:xfrm>
        </p:spPr>
        <p:txBody>
          <a:bodyPr/>
          <a:lstStyle/>
          <a:p>
            <a:fld id="{C6C787CD-2FC7-4345-B675-D68DE0139D45}" type="slidenum">
              <a:rPr lang="da-DK" smtClean="0"/>
              <a:t>‹nr.›</a:t>
            </a:fld>
            <a:endParaRPr lang="da-DK"/>
          </a:p>
        </p:txBody>
      </p:sp>
    </p:spTree>
    <p:extLst>
      <p:ext uri="{BB962C8B-B14F-4D97-AF65-F5344CB8AC3E}">
        <p14:creationId xmlns:p14="http://schemas.microsoft.com/office/powerpoint/2010/main" val="250702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mne med brødtekst 2 spal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1824" y="548680"/>
            <a:ext cx="8641655" cy="1440160"/>
          </a:xfrm>
          <a:prstGeom prst="rect">
            <a:avLst/>
          </a:prstGeom>
        </p:spPr>
        <p:txBody>
          <a:bodyPr rIns="0" anchor="b">
            <a:normAutofit/>
          </a:bodyPr>
          <a:lstStyle>
            <a:lvl1pPr algn="l">
              <a:defRPr sz="3500" b="1"/>
            </a:lvl1pPr>
          </a:lstStyle>
          <a:p>
            <a:r>
              <a:rPr lang="da-DK" dirty="0"/>
              <a:t>EMNE</a:t>
            </a:r>
          </a:p>
        </p:txBody>
      </p:sp>
      <p:sp>
        <p:nvSpPr>
          <p:cNvPr id="6" name="Pladsholder til sidefod 5"/>
          <p:cNvSpPr>
            <a:spLocks noGrp="1"/>
          </p:cNvSpPr>
          <p:nvPr>
            <p:ph type="ftr" sz="quarter" idx="11"/>
          </p:nvPr>
        </p:nvSpPr>
        <p:spPr>
          <a:xfrm>
            <a:off x="1856656" y="6309320"/>
            <a:ext cx="7704856" cy="548680"/>
          </a:xfrm>
          <a:prstGeom prst="rect">
            <a:avLst/>
          </a:prstGeom>
        </p:spPr>
        <p:txBody>
          <a:bodyPr/>
          <a:lstStyle>
            <a:lvl1pPr algn="r">
              <a:defRPr/>
            </a:lvl1pPr>
          </a:lstStyle>
          <a:p>
            <a:r>
              <a:rPr lang="da-DK"/>
              <a:t>Dag XX / DAGENS EMNE</a:t>
            </a:r>
            <a:endParaRPr lang="da-DK" dirty="0"/>
          </a:p>
        </p:txBody>
      </p:sp>
      <p:sp>
        <p:nvSpPr>
          <p:cNvPr id="7" name="Pladsholder til diasnummer 6"/>
          <p:cNvSpPr>
            <a:spLocks noGrp="1"/>
          </p:cNvSpPr>
          <p:nvPr>
            <p:ph type="sldNum" sz="quarter" idx="12"/>
          </p:nvPr>
        </p:nvSpPr>
        <p:spPr/>
        <p:txBody>
          <a:bodyPr/>
          <a:lstStyle/>
          <a:p>
            <a:fld id="{C6C787CD-2FC7-4345-B675-D68DE0139D45}" type="slidenum">
              <a:rPr lang="da-DK" smtClean="0"/>
              <a:t>‹nr.›</a:t>
            </a:fld>
            <a:endParaRPr lang="da-DK"/>
          </a:p>
        </p:txBody>
      </p:sp>
      <p:sp>
        <p:nvSpPr>
          <p:cNvPr id="11" name="Pladsholder til tekst 10">
            <a:extLst>
              <a:ext uri="{FF2B5EF4-FFF2-40B4-BE49-F238E27FC236}">
                <a16:creationId xmlns:a16="http://schemas.microsoft.com/office/drawing/2014/main" id="{3F019F53-7A41-4BCA-85E0-043D7FED2760}"/>
              </a:ext>
            </a:extLst>
          </p:cNvPr>
          <p:cNvSpPr>
            <a:spLocks noGrp="1"/>
          </p:cNvSpPr>
          <p:nvPr>
            <p:ph type="body" sz="quarter" idx="13" hasCustomPrompt="1"/>
          </p:nvPr>
        </p:nvSpPr>
        <p:spPr>
          <a:xfrm>
            <a:off x="631824" y="1988840"/>
            <a:ext cx="8634858" cy="3600400"/>
          </a:xfrm>
        </p:spPr>
        <p:txBody>
          <a:bodyPr rIns="0" numCol="2" spcCol="288000"/>
          <a:lstStyle>
            <a:lvl1pPr marL="0" indent="0">
              <a:lnSpc>
                <a:spcPts val="2600"/>
              </a:lnSpc>
              <a:buFontTx/>
              <a:buNone/>
              <a:defRPr sz="1800"/>
            </a:lvl1pPr>
          </a:lstStyle>
          <a:p>
            <a:pPr lvl="0"/>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Fusce</a:t>
            </a:r>
            <a:r>
              <a:rPr lang="da-DK" dirty="0"/>
              <a:t> </a:t>
            </a:r>
            <a:r>
              <a:rPr lang="da-DK" dirty="0" err="1"/>
              <a:t>quis</a:t>
            </a:r>
            <a:r>
              <a:rPr lang="da-DK" dirty="0"/>
              <a:t> </a:t>
            </a:r>
            <a:r>
              <a:rPr lang="da-DK" dirty="0" err="1"/>
              <a:t>lectus</a:t>
            </a:r>
            <a:r>
              <a:rPr lang="da-DK" dirty="0"/>
              <a:t> </a:t>
            </a:r>
            <a:r>
              <a:rPr lang="da-DK" dirty="0" err="1"/>
              <a:t>quis</a:t>
            </a:r>
            <a:r>
              <a:rPr lang="da-DK" dirty="0"/>
              <a:t> </a:t>
            </a:r>
            <a:r>
              <a:rPr lang="da-DK" dirty="0" err="1"/>
              <a:t>sem</a:t>
            </a:r>
            <a:r>
              <a:rPr lang="da-DK" dirty="0"/>
              <a:t> </a:t>
            </a:r>
            <a:r>
              <a:rPr lang="da-DK" dirty="0" err="1"/>
              <a:t>lacinia</a:t>
            </a:r>
            <a:r>
              <a:rPr lang="da-DK" dirty="0"/>
              <a:t> </a:t>
            </a:r>
            <a:r>
              <a:rPr lang="da-DK" dirty="0" err="1"/>
              <a:t>nonummy</a:t>
            </a:r>
            <a:r>
              <a:rPr lang="da-DK" dirty="0"/>
              <a:t>. </a:t>
            </a:r>
            <a:r>
              <a:rPr lang="da-DK" dirty="0" err="1"/>
              <a:t>Proin</a:t>
            </a:r>
            <a:r>
              <a:rPr lang="da-DK" dirty="0"/>
              <a:t> </a:t>
            </a:r>
            <a:r>
              <a:rPr lang="da-DK" dirty="0" err="1"/>
              <a:t>mollis</a:t>
            </a:r>
            <a:r>
              <a:rPr lang="da-DK" dirty="0"/>
              <a:t> </a:t>
            </a:r>
            <a:r>
              <a:rPr lang="da-DK" dirty="0" err="1"/>
              <a:t>lorem</a:t>
            </a:r>
            <a:r>
              <a:rPr lang="da-DK" dirty="0"/>
              <a:t> non </a:t>
            </a:r>
          </a:p>
          <a:p>
            <a:pPr lvl="0"/>
            <a:endParaRPr lang="da-DK" dirty="0"/>
          </a:p>
          <a:p>
            <a:pPr lvl="0"/>
            <a:r>
              <a:rPr lang="da-DK" dirty="0" err="1"/>
              <a:t>Donec</a:t>
            </a:r>
            <a:r>
              <a:rPr lang="da-DK" dirty="0"/>
              <a:t> </a:t>
            </a:r>
            <a:r>
              <a:rPr lang="da-DK" dirty="0" err="1"/>
              <a:t>augue</a:t>
            </a:r>
            <a:r>
              <a:rPr lang="da-DK" dirty="0"/>
              <a:t>. </a:t>
            </a:r>
            <a:r>
              <a:rPr lang="da-DK" dirty="0" err="1"/>
              <a:t>Phasellus</a:t>
            </a:r>
            <a:r>
              <a:rPr lang="da-DK" dirty="0"/>
              <a:t> </a:t>
            </a:r>
            <a:r>
              <a:rPr lang="da-DK" dirty="0" err="1"/>
              <a:t>dui</a:t>
            </a:r>
            <a:r>
              <a:rPr lang="da-DK" dirty="0"/>
              <a:t>. </a:t>
            </a:r>
            <a:r>
              <a:rPr lang="da-DK" dirty="0" err="1"/>
              <a:t>Maecenas</a:t>
            </a:r>
            <a:r>
              <a:rPr lang="da-DK" dirty="0"/>
              <a:t> </a:t>
            </a:r>
            <a:r>
              <a:rPr lang="da-DK" dirty="0" err="1"/>
              <a:t>facilisis</a:t>
            </a:r>
            <a:r>
              <a:rPr lang="da-DK" dirty="0"/>
              <a:t> </a:t>
            </a:r>
            <a:r>
              <a:rPr lang="da-DK" dirty="0" err="1"/>
              <a:t>nisl</a:t>
            </a:r>
            <a:r>
              <a:rPr lang="da-DK" dirty="0"/>
              <a:t> vitae </a:t>
            </a:r>
            <a:r>
              <a:rPr lang="da-DK" dirty="0" err="1"/>
              <a:t>nibh</a:t>
            </a:r>
            <a:r>
              <a:rPr lang="da-DK" dirty="0"/>
              <a:t>. </a:t>
            </a:r>
            <a:r>
              <a:rPr lang="da-DK" dirty="0" err="1"/>
              <a:t>Proin</a:t>
            </a:r>
            <a:r>
              <a:rPr lang="da-DK" dirty="0"/>
              <a:t> vel seo </a:t>
            </a:r>
            <a:r>
              <a:rPr lang="da-DK" dirty="0" err="1"/>
              <a:t>est</a:t>
            </a:r>
            <a:r>
              <a:rPr lang="da-DK" dirty="0"/>
              <a:t> vitae eros </a:t>
            </a:r>
            <a:r>
              <a:rPr lang="da-DK" dirty="0" err="1"/>
              <a:t>pretium</a:t>
            </a:r>
            <a:r>
              <a:rPr lang="da-DK" dirty="0"/>
              <a:t> </a:t>
            </a:r>
            <a:r>
              <a:rPr lang="da-DK" dirty="0" err="1"/>
              <a:t>dignissim</a:t>
            </a:r>
            <a:r>
              <a:rPr lang="da-DK" dirty="0"/>
              <a:t>. </a:t>
            </a:r>
            <a:r>
              <a:rPr lang="da-DK" dirty="0" err="1"/>
              <a:t>Aliquam</a:t>
            </a:r>
            <a:r>
              <a:rPr lang="da-DK" dirty="0"/>
              <a:t> </a:t>
            </a:r>
            <a:r>
              <a:rPr lang="da-DK" dirty="0" err="1"/>
              <a:t>aliquam</a:t>
            </a:r>
            <a:r>
              <a:rPr lang="da-DK" dirty="0"/>
              <a:t> sodales </a:t>
            </a:r>
            <a:r>
              <a:rPr lang="da-DK" dirty="0" err="1"/>
              <a:t>orci</a:t>
            </a:r>
            <a:r>
              <a:rPr lang="da-DK" dirty="0"/>
              <a:t>. </a:t>
            </a:r>
            <a:r>
              <a:rPr lang="da-DK" dirty="0" err="1"/>
              <a:t>Suspendisse</a:t>
            </a:r>
            <a:r>
              <a:rPr lang="da-DK" dirty="0"/>
              <a:t> </a:t>
            </a:r>
            <a:r>
              <a:rPr lang="da-DK" dirty="0" err="1"/>
              <a:t>potenti</a:t>
            </a:r>
            <a:r>
              <a:rPr lang="da-DK" dirty="0"/>
              <a:t>. </a:t>
            </a:r>
          </a:p>
          <a:p>
            <a:pPr lvl="0"/>
            <a:r>
              <a:rPr lang="da-DK" dirty="0" err="1"/>
              <a:t>Nunc</a:t>
            </a:r>
            <a:r>
              <a:rPr lang="da-DK" dirty="0"/>
              <a:t> </a:t>
            </a:r>
            <a:r>
              <a:rPr lang="da-DK" dirty="0" err="1"/>
              <a:t>adipiscing</a:t>
            </a:r>
            <a:r>
              <a:rPr lang="da-DK" dirty="0"/>
              <a:t> </a:t>
            </a:r>
            <a:r>
              <a:rPr lang="da-DK" dirty="0" err="1"/>
              <a:t>euismod</a:t>
            </a:r>
            <a:r>
              <a:rPr lang="da-DK" dirty="0"/>
              <a:t> </a:t>
            </a:r>
            <a:r>
              <a:rPr lang="da-DK" dirty="0" err="1"/>
              <a:t>arcu</a:t>
            </a:r>
            <a:r>
              <a:rPr lang="da-DK" dirty="0"/>
              <a:t>. </a:t>
            </a:r>
            <a:r>
              <a:rPr lang="da-DK" dirty="0" err="1"/>
              <a:t>Quisque</a:t>
            </a:r>
            <a:r>
              <a:rPr lang="da-DK" dirty="0"/>
              <a:t> </a:t>
            </a:r>
            <a:r>
              <a:rPr lang="da-DK" dirty="0" err="1"/>
              <a:t>facilisis</a:t>
            </a:r>
            <a:r>
              <a:rPr lang="da-DK" dirty="0"/>
              <a:t> </a:t>
            </a:r>
            <a:r>
              <a:rPr lang="da-DK" dirty="0" err="1"/>
              <a:t>mattis</a:t>
            </a:r>
            <a:r>
              <a:rPr lang="da-DK" dirty="0"/>
              <a:t> </a:t>
            </a:r>
            <a:r>
              <a:rPr lang="da-DK" dirty="0" err="1"/>
              <a:t>lacus</a:t>
            </a:r>
            <a:r>
              <a:rPr lang="da-DK" dirty="0"/>
              <a:t>. </a:t>
            </a:r>
            <a:r>
              <a:rPr lang="da-DK" dirty="0" err="1"/>
              <a:t>Fusce</a:t>
            </a:r>
            <a:r>
              <a:rPr lang="da-DK" dirty="0"/>
              <a:t> </a:t>
            </a:r>
            <a:r>
              <a:rPr lang="da-DK" dirty="0" err="1"/>
              <a:t>bibendum</a:t>
            </a:r>
            <a:r>
              <a:rPr lang="da-DK" dirty="0"/>
              <a:t>, </a:t>
            </a:r>
            <a:r>
              <a:rPr lang="da-DK" dirty="0" err="1"/>
              <a:t>velit</a:t>
            </a:r>
            <a:r>
              <a:rPr lang="da-DK" dirty="0"/>
              <a:t> in </a:t>
            </a:r>
            <a:r>
              <a:rPr lang="da-DK" dirty="0" err="1"/>
              <a:t>venenatis</a:t>
            </a:r>
            <a:r>
              <a:rPr lang="da-DK" dirty="0"/>
              <a:t> </a:t>
            </a:r>
            <a:r>
              <a:rPr lang="da-DK" dirty="0" err="1"/>
              <a:t>viverra</a:t>
            </a:r>
            <a:r>
              <a:rPr lang="da-DK" dirty="0"/>
              <a:t>, </a:t>
            </a:r>
            <a:r>
              <a:rPr lang="da-DK" dirty="0" err="1"/>
              <a:t>tellus</a:t>
            </a:r>
            <a:r>
              <a:rPr lang="da-DK" dirty="0"/>
              <a:t> </a:t>
            </a:r>
            <a:r>
              <a:rPr lang="da-DK" dirty="0" err="1"/>
              <a:t>ligula</a:t>
            </a:r>
            <a:r>
              <a:rPr lang="da-DK" dirty="0"/>
              <a:t> </a:t>
            </a:r>
            <a:r>
              <a:rPr lang="da-DK" dirty="0" err="1"/>
              <a:t>dignissim</a:t>
            </a:r>
            <a:r>
              <a:rPr lang="da-DK" dirty="0"/>
              <a:t> </a:t>
            </a:r>
            <a:r>
              <a:rPr lang="da-DK" dirty="0" err="1"/>
              <a:t>felis</a:t>
            </a:r>
            <a:r>
              <a:rPr lang="da-DK" dirty="0"/>
              <a:t>, </a:t>
            </a:r>
            <a:r>
              <a:rPr lang="da-DK" dirty="0" err="1"/>
              <a:t>quis</a:t>
            </a:r>
            <a:r>
              <a:rPr lang="da-DK" dirty="0"/>
              <a:t> </a:t>
            </a:r>
            <a:r>
              <a:rPr lang="da-DK" dirty="0" err="1"/>
              <a:t>euisod</a:t>
            </a:r>
            <a:endParaRPr lang="da-DK" dirty="0"/>
          </a:p>
          <a:p>
            <a:pPr lvl="0"/>
            <a:r>
              <a:rPr lang="da-DK" dirty="0"/>
              <a:t> </a:t>
            </a:r>
          </a:p>
          <a:p>
            <a:pPr lvl="0"/>
            <a:r>
              <a:rPr lang="da-DK" dirty="0" err="1"/>
              <a:t>Nulla</a:t>
            </a:r>
            <a:r>
              <a:rPr lang="da-DK" dirty="0"/>
              <a:t> in mi. </a:t>
            </a:r>
            <a:r>
              <a:rPr lang="da-DK" dirty="0" err="1"/>
              <a:t>Integer</a:t>
            </a:r>
            <a:r>
              <a:rPr lang="da-DK" dirty="0"/>
              <a:t> ac </a:t>
            </a:r>
            <a:r>
              <a:rPr lang="da-DK" dirty="0" err="1"/>
              <a:t>leo</a:t>
            </a:r>
            <a:r>
              <a:rPr lang="da-DK" dirty="0"/>
              <a:t>. </a:t>
            </a:r>
            <a:r>
              <a:rPr lang="da-DK" dirty="0" err="1"/>
              <a:t>Nunc</a:t>
            </a:r>
            <a:r>
              <a:rPr lang="da-DK" dirty="0"/>
              <a:t> </a:t>
            </a:r>
            <a:r>
              <a:rPr lang="da-DK" dirty="0" err="1"/>
              <a:t>urna</a:t>
            </a:r>
            <a:r>
              <a:rPr lang="da-DK" dirty="0"/>
              <a:t> </a:t>
            </a:r>
            <a:r>
              <a:rPr lang="da-DK" dirty="0" err="1"/>
              <a:t>ligula</a:t>
            </a:r>
            <a:r>
              <a:rPr lang="da-DK" dirty="0"/>
              <a:t>, </a:t>
            </a:r>
            <a:r>
              <a:rPr lang="da-DK" dirty="0" err="1"/>
              <a:t>gravida</a:t>
            </a:r>
            <a:r>
              <a:rPr lang="da-DK" dirty="0"/>
              <a:t> a, </a:t>
            </a:r>
            <a:r>
              <a:rPr lang="da-DK" dirty="0" err="1"/>
              <a:t>pretium</a:t>
            </a:r>
            <a:r>
              <a:rPr lang="da-DK" dirty="0"/>
              <a:t> vitae, </a:t>
            </a:r>
            <a:r>
              <a:rPr lang="da-DK" dirty="0" err="1"/>
              <a:t>bibendum</a:t>
            </a:r>
            <a:r>
              <a:rPr lang="da-DK" dirty="0"/>
              <a:t> nec, </a:t>
            </a:r>
            <a:r>
              <a:rPr lang="da-DK" dirty="0" err="1"/>
              <a:t>ante</a:t>
            </a:r>
            <a:r>
              <a:rPr lang="da-DK" dirty="0"/>
              <a:t>. </a:t>
            </a:r>
            <a:r>
              <a:rPr lang="da-DK" dirty="0" err="1"/>
              <a:t>Aliquam</a:t>
            </a:r>
            <a:r>
              <a:rPr lang="da-DK" dirty="0"/>
              <a:t> </a:t>
            </a:r>
            <a:r>
              <a:rPr lang="da-DK" dirty="0" err="1"/>
              <a:t>ullamcorper</a:t>
            </a:r>
            <a:r>
              <a:rPr lang="da-DK" dirty="0"/>
              <a:t> </a:t>
            </a:r>
            <a:r>
              <a:rPr lang="da-DK" dirty="0" err="1"/>
              <a:t>iaculis</a:t>
            </a:r>
            <a:r>
              <a:rPr lang="da-DK" dirty="0"/>
              <a:t> </a:t>
            </a:r>
            <a:r>
              <a:rPr lang="da-DK" dirty="0" err="1"/>
              <a:t>lectus</a:t>
            </a:r>
            <a:r>
              <a:rPr lang="da-DK" dirty="0"/>
              <a:t>. </a:t>
            </a:r>
            <a:r>
              <a:rPr lang="da-DK" dirty="0" err="1"/>
              <a:t>Sed</a:t>
            </a:r>
            <a:r>
              <a:rPr lang="da-DK" dirty="0"/>
              <a:t> vel </a:t>
            </a:r>
            <a:r>
              <a:rPr lang="da-DK" dirty="0" err="1"/>
              <a:t>dui</a:t>
            </a:r>
            <a:r>
              <a:rPr lang="da-DK" dirty="0"/>
              <a:t>. </a:t>
            </a:r>
            <a:r>
              <a:rPr lang="da-DK" dirty="0" err="1"/>
              <a:t>Etiam</a:t>
            </a:r>
            <a:r>
              <a:rPr lang="da-DK" dirty="0"/>
              <a:t> </a:t>
            </a:r>
            <a:r>
              <a:rPr lang="da-DK" dirty="0" err="1"/>
              <a:t>lacinia</a:t>
            </a:r>
            <a:r>
              <a:rPr lang="da-DK" dirty="0"/>
              <a:t> </a:t>
            </a:r>
            <a:r>
              <a:rPr lang="da-DK" dirty="0" err="1"/>
              <a:t>risus</a:t>
            </a:r>
            <a:r>
              <a:rPr lang="da-DK" dirty="0"/>
              <a:t> vitae </a:t>
            </a:r>
            <a:r>
              <a:rPr lang="da-DK" dirty="0" err="1"/>
              <a:t>lacus</a:t>
            </a:r>
            <a:r>
              <a:rPr lang="da-DK" dirty="0"/>
              <a:t>. </a:t>
            </a:r>
          </a:p>
        </p:txBody>
      </p:sp>
      <p:sp>
        <p:nvSpPr>
          <p:cNvPr id="9" name="Pladsholder til billede 4">
            <a:extLst>
              <a:ext uri="{FF2B5EF4-FFF2-40B4-BE49-F238E27FC236}">
                <a16:creationId xmlns:a16="http://schemas.microsoft.com/office/drawing/2014/main" id="{3BEB83D9-0351-4946-ADDC-180B13C8AA53}"/>
              </a:ext>
            </a:extLst>
          </p:cNvPr>
          <p:cNvSpPr>
            <a:spLocks noGrp="1"/>
          </p:cNvSpPr>
          <p:nvPr>
            <p:ph type="pic" sz="quarter" idx="14" hasCustomPrompt="1"/>
          </p:nvPr>
        </p:nvSpPr>
        <p:spPr>
          <a:xfrm>
            <a:off x="7905328" y="0"/>
            <a:ext cx="2000672" cy="548680"/>
          </a:xfrm>
        </p:spPr>
        <p:txBody>
          <a:bodyPr/>
          <a:lstStyle>
            <a:lvl1pPr algn="just">
              <a:defRPr/>
            </a:lvl1pPr>
          </a:lstStyle>
          <a:p>
            <a:r>
              <a:rPr lang="da-DK" dirty="0"/>
              <a:t>EVT. LOGO</a:t>
            </a:r>
          </a:p>
        </p:txBody>
      </p:sp>
    </p:spTree>
    <p:extLst>
      <p:ext uri="{BB962C8B-B14F-4D97-AF65-F5344CB8AC3E}">
        <p14:creationId xmlns:p14="http://schemas.microsoft.com/office/powerpoint/2010/main" val="265035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mne i hvid bjælke fuldside foto">
    <p:spTree>
      <p:nvGrpSpPr>
        <p:cNvPr id="1" name=""/>
        <p:cNvGrpSpPr/>
        <p:nvPr/>
      </p:nvGrpSpPr>
      <p:grpSpPr>
        <a:xfrm>
          <a:off x="0" y="0"/>
          <a:ext cx="0" cy="0"/>
          <a:chOff x="0" y="0"/>
          <a:chExt cx="0" cy="0"/>
        </a:xfrm>
      </p:grpSpPr>
      <p:sp>
        <p:nvSpPr>
          <p:cNvPr id="8" name="Pladsholder til billede 7">
            <a:extLst>
              <a:ext uri="{FF2B5EF4-FFF2-40B4-BE49-F238E27FC236}">
                <a16:creationId xmlns:a16="http://schemas.microsoft.com/office/drawing/2014/main" id="{31FDE98F-BCAB-4591-9D62-0C9987F82AC4}"/>
              </a:ext>
            </a:extLst>
          </p:cNvPr>
          <p:cNvSpPr>
            <a:spLocks noGrp="1"/>
          </p:cNvSpPr>
          <p:nvPr>
            <p:ph type="pic" sz="quarter" idx="13"/>
          </p:nvPr>
        </p:nvSpPr>
        <p:spPr>
          <a:xfrm>
            <a:off x="-1" y="18082"/>
            <a:ext cx="9926425" cy="6363246"/>
          </a:xfrm>
          <a:ln w="57150">
            <a:noFill/>
          </a:ln>
        </p:spPr>
        <p:txBody>
          <a:bodyPr/>
          <a:lstStyle/>
          <a:p>
            <a:endParaRPr lang="da-DK" dirty="0"/>
          </a:p>
        </p:txBody>
      </p:sp>
      <p:sp>
        <p:nvSpPr>
          <p:cNvPr id="6" name="Pladsholder til sidefod 5"/>
          <p:cNvSpPr>
            <a:spLocks noGrp="1"/>
          </p:cNvSpPr>
          <p:nvPr>
            <p:ph type="ftr" sz="quarter" idx="11"/>
          </p:nvPr>
        </p:nvSpPr>
        <p:spPr>
          <a:xfrm>
            <a:off x="1856656" y="6309320"/>
            <a:ext cx="7704856" cy="548680"/>
          </a:xfrm>
          <a:prstGeom prst="rect">
            <a:avLst/>
          </a:prstGeom>
        </p:spPr>
        <p:txBody>
          <a:bodyPr anchor="ctr"/>
          <a:lstStyle>
            <a:lvl1pPr algn="r">
              <a:defRPr>
                <a:solidFill>
                  <a:schemeClr val="bg1"/>
                </a:solidFill>
              </a:defRPr>
            </a:lvl1pPr>
          </a:lstStyle>
          <a:p>
            <a:r>
              <a:rPr lang="da-DK"/>
              <a:t>Dag XX / DAGENS EMNE</a:t>
            </a:r>
            <a:endParaRPr lang="da-DK" dirty="0"/>
          </a:p>
        </p:txBody>
      </p:sp>
      <p:sp>
        <p:nvSpPr>
          <p:cNvPr id="7" name="Pladsholder til diasnummer 6"/>
          <p:cNvSpPr>
            <a:spLocks noGrp="1"/>
          </p:cNvSpPr>
          <p:nvPr>
            <p:ph type="sldNum" sz="quarter" idx="12"/>
          </p:nvPr>
        </p:nvSpPr>
        <p:spPr/>
        <p:txBody>
          <a:bodyPr/>
          <a:lstStyle/>
          <a:p>
            <a:fld id="{C6C787CD-2FC7-4345-B675-D68DE0139D45}" type="slidenum">
              <a:rPr lang="da-DK" smtClean="0"/>
              <a:t>‹nr.›</a:t>
            </a:fld>
            <a:endParaRPr lang="da-DK"/>
          </a:p>
        </p:txBody>
      </p:sp>
      <p:sp>
        <p:nvSpPr>
          <p:cNvPr id="2" name="Titel 1"/>
          <p:cNvSpPr>
            <a:spLocks noGrp="1"/>
          </p:cNvSpPr>
          <p:nvPr>
            <p:ph type="title" hasCustomPrompt="1"/>
          </p:nvPr>
        </p:nvSpPr>
        <p:spPr>
          <a:xfrm>
            <a:off x="0" y="1321914"/>
            <a:ext cx="9926424" cy="720080"/>
          </a:xfrm>
          <a:prstGeom prst="rect">
            <a:avLst/>
          </a:prstGeom>
          <a:solidFill>
            <a:schemeClr val="bg1"/>
          </a:solidFill>
        </p:spPr>
        <p:txBody>
          <a:bodyPr lIns="576000" bIns="108000" anchor="b">
            <a:normAutofit/>
          </a:bodyPr>
          <a:lstStyle>
            <a:lvl1pPr algn="l">
              <a:defRPr sz="3300" b="1"/>
            </a:lvl1pPr>
          </a:lstStyle>
          <a:p>
            <a:r>
              <a:rPr lang="da-DK" dirty="0"/>
              <a:t>EMNE - HOLD PÅ ÉN LINIE (HVIDT ELLER SORT)s</a:t>
            </a:r>
          </a:p>
        </p:txBody>
      </p:sp>
      <p:sp>
        <p:nvSpPr>
          <p:cNvPr id="9" name="Pladsholder til billede 4">
            <a:extLst>
              <a:ext uri="{FF2B5EF4-FFF2-40B4-BE49-F238E27FC236}">
                <a16:creationId xmlns:a16="http://schemas.microsoft.com/office/drawing/2014/main" id="{AB8E52A6-77A6-4450-BB71-E54C23F91EE4}"/>
              </a:ext>
            </a:extLst>
          </p:cNvPr>
          <p:cNvSpPr>
            <a:spLocks noGrp="1"/>
          </p:cNvSpPr>
          <p:nvPr>
            <p:ph type="pic" sz="quarter" idx="14" hasCustomPrompt="1"/>
          </p:nvPr>
        </p:nvSpPr>
        <p:spPr>
          <a:xfrm>
            <a:off x="7905328" y="0"/>
            <a:ext cx="2000672" cy="548680"/>
          </a:xfrm>
        </p:spPr>
        <p:txBody>
          <a:bodyPr/>
          <a:lstStyle>
            <a:lvl1pPr algn="just">
              <a:defRPr/>
            </a:lvl1pPr>
          </a:lstStyle>
          <a:p>
            <a:r>
              <a:rPr lang="da-DK" dirty="0"/>
              <a:t>EVT. LOGO</a:t>
            </a:r>
          </a:p>
        </p:txBody>
      </p:sp>
    </p:spTree>
    <p:extLst>
      <p:ext uri="{BB962C8B-B14F-4D97-AF65-F5344CB8AC3E}">
        <p14:creationId xmlns:p14="http://schemas.microsoft.com/office/powerpoint/2010/main" val="2150772649"/>
      </p:ext>
    </p:extLst>
  </p:cSld>
  <p:clrMapOvr>
    <a:masterClrMapping/>
  </p:clrMapOvr>
  <p:extLst mod="1">
    <p:ext uri="{DCECCB84-F9BA-43D5-87BE-67443E8EF086}">
      <p15:sldGuideLst xmlns:p15="http://schemas.microsoft.com/office/powerpoint/2012/main">
        <p15:guide id="1" orient="horz" pos="1162"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mne med 1 fot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1824" y="548680"/>
            <a:ext cx="8641655" cy="1440160"/>
          </a:xfrm>
          <a:prstGeom prst="rect">
            <a:avLst/>
          </a:prstGeom>
        </p:spPr>
        <p:txBody>
          <a:bodyPr rIns="0" anchor="b">
            <a:normAutofit/>
          </a:bodyPr>
          <a:lstStyle>
            <a:lvl1pPr algn="l">
              <a:defRPr sz="3500" b="1"/>
            </a:lvl1pPr>
          </a:lstStyle>
          <a:p>
            <a:r>
              <a:rPr lang="da-DK" dirty="0"/>
              <a:t>EMNE</a:t>
            </a:r>
          </a:p>
        </p:txBody>
      </p:sp>
      <p:sp>
        <p:nvSpPr>
          <p:cNvPr id="6" name="Pladsholder til sidefod 5"/>
          <p:cNvSpPr>
            <a:spLocks noGrp="1"/>
          </p:cNvSpPr>
          <p:nvPr>
            <p:ph type="ftr" sz="quarter" idx="11"/>
          </p:nvPr>
        </p:nvSpPr>
        <p:spPr>
          <a:xfrm>
            <a:off x="1856656" y="6309320"/>
            <a:ext cx="7704856" cy="548680"/>
          </a:xfrm>
          <a:prstGeom prst="rect">
            <a:avLst/>
          </a:prstGeom>
        </p:spPr>
        <p:txBody>
          <a:bodyPr/>
          <a:lstStyle/>
          <a:p>
            <a:r>
              <a:rPr lang="da-DK"/>
              <a:t>Dag XX / DAGENS EMNE</a:t>
            </a:r>
          </a:p>
        </p:txBody>
      </p:sp>
      <p:sp>
        <p:nvSpPr>
          <p:cNvPr id="7" name="Pladsholder til diasnummer 6"/>
          <p:cNvSpPr>
            <a:spLocks noGrp="1"/>
          </p:cNvSpPr>
          <p:nvPr>
            <p:ph type="sldNum" sz="quarter" idx="12"/>
          </p:nvPr>
        </p:nvSpPr>
        <p:spPr/>
        <p:txBody>
          <a:bodyPr/>
          <a:lstStyle/>
          <a:p>
            <a:fld id="{C6C787CD-2FC7-4345-B675-D68DE0139D45}" type="slidenum">
              <a:rPr lang="da-DK" smtClean="0"/>
              <a:t>‹nr.›</a:t>
            </a:fld>
            <a:endParaRPr lang="da-DK"/>
          </a:p>
        </p:txBody>
      </p:sp>
      <p:sp>
        <p:nvSpPr>
          <p:cNvPr id="8" name="Pladsholder til billede 7">
            <a:extLst>
              <a:ext uri="{FF2B5EF4-FFF2-40B4-BE49-F238E27FC236}">
                <a16:creationId xmlns:a16="http://schemas.microsoft.com/office/drawing/2014/main" id="{31FDE98F-BCAB-4591-9D62-0C9987F82AC4}"/>
              </a:ext>
            </a:extLst>
          </p:cNvPr>
          <p:cNvSpPr>
            <a:spLocks noGrp="1"/>
          </p:cNvSpPr>
          <p:nvPr>
            <p:ph type="pic" sz="quarter" idx="13"/>
          </p:nvPr>
        </p:nvSpPr>
        <p:spPr>
          <a:xfrm>
            <a:off x="631825" y="1989138"/>
            <a:ext cx="8641655" cy="3600102"/>
          </a:xfrm>
          <a:ln w="57150">
            <a:solidFill>
              <a:schemeClr val="bg1"/>
            </a:solidFill>
          </a:ln>
        </p:spPr>
        <p:txBody>
          <a:bodyPr/>
          <a:lstStyle/>
          <a:p>
            <a:endParaRPr lang="da-DK"/>
          </a:p>
        </p:txBody>
      </p:sp>
      <p:sp>
        <p:nvSpPr>
          <p:cNvPr id="9" name="Pladsholder til billede 4">
            <a:extLst>
              <a:ext uri="{FF2B5EF4-FFF2-40B4-BE49-F238E27FC236}">
                <a16:creationId xmlns:a16="http://schemas.microsoft.com/office/drawing/2014/main" id="{BFEA03AE-07FC-48AB-ADC3-139DF7BC87D8}"/>
              </a:ext>
            </a:extLst>
          </p:cNvPr>
          <p:cNvSpPr>
            <a:spLocks noGrp="1"/>
          </p:cNvSpPr>
          <p:nvPr>
            <p:ph type="pic" sz="quarter" idx="14" hasCustomPrompt="1"/>
          </p:nvPr>
        </p:nvSpPr>
        <p:spPr>
          <a:xfrm>
            <a:off x="7905328" y="0"/>
            <a:ext cx="2000672" cy="548680"/>
          </a:xfrm>
        </p:spPr>
        <p:txBody>
          <a:bodyPr/>
          <a:lstStyle>
            <a:lvl1pPr algn="just">
              <a:defRPr/>
            </a:lvl1pPr>
          </a:lstStyle>
          <a:p>
            <a:r>
              <a:rPr lang="da-DK" dirty="0"/>
              <a:t>EVT. LOGO</a:t>
            </a:r>
          </a:p>
        </p:txBody>
      </p:sp>
    </p:spTree>
    <p:extLst>
      <p:ext uri="{BB962C8B-B14F-4D97-AF65-F5344CB8AC3E}">
        <p14:creationId xmlns:p14="http://schemas.microsoft.com/office/powerpoint/2010/main" val="997730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mne med 2 foto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1824" y="548680"/>
            <a:ext cx="8641656" cy="1440160"/>
          </a:xfrm>
          <a:prstGeom prst="rect">
            <a:avLst/>
          </a:prstGeom>
        </p:spPr>
        <p:txBody>
          <a:bodyPr rIns="0" anchor="b">
            <a:normAutofit/>
          </a:bodyPr>
          <a:lstStyle>
            <a:lvl1pPr algn="l">
              <a:defRPr sz="3500" b="1"/>
            </a:lvl1pPr>
          </a:lstStyle>
          <a:p>
            <a:r>
              <a:rPr lang="da-DK" dirty="0"/>
              <a:t>EMNE</a:t>
            </a:r>
          </a:p>
        </p:txBody>
      </p:sp>
      <p:sp>
        <p:nvSpPr>
          <p:cNvPr id="6" name="Pladsholder til sidefod 5"/>
          <p:cNvSpPr>
            <a:spLocks noGrp="1"/>
          </p:cNvSpPr>
          <p:nvPr>
            <p:ph type="ftr" sz="quarter" idx="11"/>
          </p:nvPr>
        </p:nvSpPr>
        <p:spPr>
          <a:xfrm>
            <a:off x="1885360" y="6309320"/>
            <a:ext cx="7676151" cy="548680"/>
          </a:xfrm>
          <a:prstGeom prst="rect">
            <a:avLst/>
          </a:prstGeom>
        </p:spPr>
        <p:txBody>
          <a:bodyPr/>
          <a:lstStyle/>
          <a:p>
            <a:r>
              <a:rPr lang="da-DK"/>
              <a:t>Dag XX / DAGENS EMNE</a:t>
            </a:r>
          </a:p>
        </p:txBody>
      </p:sp>
      <p:sp>
        <p:nvSpPr>
          <p:cNvPr id="7" name="Pladsholder til diasnummer 6"/>
          <p:cNvSpPr>
            <a:spLocks noGrp="1"/>
          </p:cNvSpPr>
          <p:nvPr>
            <p:ph type="sldNum" sz="quarter" idx="12"/>
          </p:nvPr>
        </p:nvSpPr>
        <p:spPr/>
        <p:txBody>
          <a:bodyPr/>
          <a:lstStyle/>
          <a:p>
            <a:fld id="{C6C787CD-2FC7-4345-B675-D68DE0139D45}" type="slidenum">
              <a:rPr lang="da-DK" smtClean="0"/>
              <a:t>‹nr.›</a:t>
            </a:fld>
            <a:endParaRPr lang="da-DK"/>
          </a:p>
        </p:txBody>
      </p:sp>
      <p:sp>
        <p:nvSpPr>
          <p:cNvPr id="4" name="Pladsholder til billede 3">
            <a:extLst>
              <a:ext uri="{FF2B5EF4-FFF2-40B4-BE49-F238E27FC236}">
                <a16:creationId xmlns:a16="http://schemas.microsoft.com/office/drawing/2014/main" id="{9B2E365E-1FA0-4C88-BEDF-0B8BB488A6D5}"/>
              </a:ext>
            </a:extLst>
          </p:cNvPr>
          <p:cNvSpPr>
            <a:spLocks noGrp="1"/>
          </p:cNvSpPr>
          <p:nvPr>
            <p:ph type="pic" sz="quarter" idx="13"/>
          </p:nvPr>
        </p:nvSpPr>
        <p:spPr>
          <a:xfrm>
            <a:off x="631825" y="1988840"/>
            <a:ext cx="2881313" cy="3600748"/>
          </a:xfrm>
          <a:ln w="57150">
            <a:solidFill>
              <a:schemeClr val="bg1"/>
            </a:solidFill>
          </a:ln>
        </p:spPr>
        <p:txBody>
          <a:bodyPr/>
          <a:lstStyle/>
          <a:p>
            <a:endParaRPr lang="da-DK" dirty="0"/>
          </a:p>
        </p:txBody>
      </p:sp>
      <p:sp>
        <p:nvSpPr>
          <p:cNvPr id="10" name="Pladsholder til billede 9">
            <a:extLst>
              <a:ext uri="{FF2B5EF4-FFF2-40B4-BE49-F238E27FC236}">
                <a16:creationId xmlns:a16="http://schemas.microsoft.com/office/drawing/2014/main" id="{10CEA386-F919-4C7F-B50B-F7E9CA2755F5}"/>
              </a:ext>
            </a:extLst>
          </p:cNvPr>
          <p:cNvSpPr>
            <a:spLocks noGrp="1"/>
          </p:cNvSpPr>
          <p:nvPr>
            <p:ph type="pic" sz="quarter" idx="14"/>
          </p:nvPr>
        </p:nvSpPr>
        <p:spPr>
          <a:xfrm>
            <a:off x="3513139" y="1989138"/>
            <a:ext cx="5760342" cy="3600450"/>
          </a:xfrm>
          <a:ln w="57150">
            <a:solidFill>
              <a:schemeClr val="bg1"/>
            </a:solidFill>
          </a:ln>
        </p:spPr>
        <p:txBody>
          <a:bodyPr/>
          <a:lstStyle/>
          <a:p>
            <a:endParaRPr lang="da-DK" dirty="0"/>
          </a:p>
        </p:txBody>
      </p:sp>
      <p:sp>
        <p:nvSpPr>
          <p:cNvPr id="8" name="Pladsholder til billede 4">
            <a:extLst>
              <a:ext uri="{FF2B5EF4-FFF2-40B4-BE49-F238E27FC236}">
                <a16:creationId xmlns:a16="http://schemas.microsoft.com/office/drawing/2014/main" id="{3052DDF6-5E48-422B-801C-58847AF0F517}"/>
              </a:ext>
            </a:extLst>
          </p:cNvPr>
          <p:cNvSpPr>
            <a:spLocks noGrp="1"/>
          </p:cNvSpPr>
          <p:nvPr>
            <p:ph type="pic" sz="quarter" idx="15" hasCustomPrompt="1"/>
          </p:nvPr>
        </p:nvSpPr>
        <p:spPr>
          <a:xfrm>
            <a:off x="7905328" y="0"/>
            <a:ext cx="2000672" cy="548680"/>
          </a:xfrm>
        </p:spPr>
        <p:txBody>
          <a:bodyPr/>
          <a:lstStyle>
            <a:lvl1pPr algn="just">
              <a:defRPr/>
            </a:lvl1pPr>
          </a:lstStyle>
          <a:p>
            <a:r>
              <a:rPr lang="da-DK" dirty="0"/>
              <a:t>EVT. LOGO</a:t>
            </a:r>
          </a:p>
        </p:txBody>
      </p:sp>
    </p:spTree>
    <p:extLst>
      <p:ext uri="{BB962C8B-B14F-4D97-AF65-F5344CB8AC3E}">
        <p14:creationId xmlns:p14="http://schemas.microsoft.com/office/powerpoint/2010/main" val="976696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ne med 3 foto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1824" y="548680"/>
            <a:ext cx="8641655" cy="1440160"/>
          </a:xfrm>
          <a:prstGeom prst="rect">
            <a:avLst/>
          </a:prstGeom>
        </p:spPr>
        <p:txBody>
          <a:bodyPr rIns="0" anchor="b">
            <a:normAutofit/>
          </a:bodyPr>
          <a:lstStyle>
            <a:lvl1pPr algn="l">
              <a:defRPr sz="3500" b="1"/>
            </a:lvl1pPr>
          </a:lstStyle>
          <a:p>
            <a:r>
              <a:rPr lang="da-DK" dirty="0"/>
              <a:t>EMNE</a:t>
            </a:r>
          </a:p>
        </p:txBody>
      </p:sp>
      <p:sp>
        <p:nvSpPr>
          <p:cNvPr id="6" name="Pladsholder til sidefod 5"/>
          <p:cNvSpPr>
            <a:spLocks noGrp="1"/>
          </p:cNvSpPr>
          <p:nvPr>
            <p:ph type="ftr" sz="quarter" idx="11"/>
          </p:nvPr>
        </p:nvSpPr>
        <p:spPr>
          <a:xfrm>
            <a:off x="1857080" y="6309320"/>
            <a:ext cx="7704432" cy="548680"/>
          </a:xfrm>
          <a:prstGeom prst="rect">
            <a:avLst/>
          </a:prstGeom>
        </p:spPr>
        <p:txBody>
          <a:bodyPr/>
          <a:lstStyle/>
          <a:p>
            <a:r>
              <a:rPr lang="da-DK"/>
              <a:t>Dag XX / DAGENS EMNE</a:t>
            </a:r>
          </a:p>
        </p:txBody>
      </p:sp>
      <p:sp>
        <p:nvSpPr>
          <p:cNvPr id="7" name="Pladsholder til diasnummer 6"/>
          <p:cNvSpPr>
            <a:spLocks noGrp="1"/>
          </p:cNvSpPr>
          <p:nvPr>
            <p:ph type="sldNum" sz="quarter" idx="12"/>
          </p:nvPr>
        </p:nvSpPr>
        <p:spPr/>
        <p:txBody>
          <a:bodyPr/>
          <a:lstStyle/>
          <a:p>
            <a:fld id="{C6C787CD-2FC7-4345-B675-D68DE0139D45}" type="slidenum">
              <a:rPr lang="da-DK" smtClean="0"/>
              <a:t>‹nr.›</a:t>
            </a:fld>
            <a:endParaRPr lang="da-DK"/>
          </a:p>
        </p:txBody>
      </p:sp>
      <p:sp>
        <p:nvSpPr>
          <p:cNvPr id="4" name="Pladsholder til billede 3">
            <a:extLst>
              <a:ext uri="{FF2B5EF4-FFF2-40B4-BE49-F238E27FC236}">
                <a16:creationId xmlns:a16="http://schemas.microsoft.com/office/drawing/2014/main" id="{9B2E365E-1FA0-4C88-BEDF-0B8BB488A6D5}"/>
              </a:ext>
            </a:extLst>
          </p:cNvPr>
          <p:cNvSpPr>
            <a:spLocks noGrp="1"/>
          </p:cNvSpPr>
          <p:nvPr>
            <p:ph type="pic" sz="quarter" idx="13"/>
          </p:nvPr>
        </p:nvSpPr>
        <p:spPr>
          <a:xfrm>
            <a:off x="631825" y="1988840"/>
            <a:ext cx="2881313" cy="3600748"/>
          </a:xfrm>
          <a:ln w="57150">
            <a:solidFill>
              <a:schemeClr val="bg1"/>
            </a:solidFill>
          </a:ln>
        </p:spPr>
        <p:txBody>
          <a:bodyPr/>
          <a:lstStyle/>
          <a:p>
            <a:endParaRPr lang="da-DK" dirty="0"/>
          </a:p>
        </p:txBody>
      </p:sp>
      <p:sp>
        <p:nvSpPr>
          <p:cNvPr id="13" name="Pladsholder til billede 12">
            <a:extLst>
              <a:ext uri="{FF2B5EF4-FFF2-40B4-BE49-F238E27FC236}">
                <a16:creationId xmlns:a16="http://schemas.microsoft.com/office/drawing/2014/main" id="{F4E7E6D5-C225-40F6-994C-67C7F42BA1F6}"/>
              </a:ext>
            </a:extLst>
          </p:cNvPr>
          <p:cNvSpPr>
            <a:spLocks noGrp="1"/>
          </p:cNvSpPr>
          <p:nvPr>
            <p:ph type="pic" sz="quarter" idx="14"/>
          </p:nvPr>
        </p:nvSpPr>
        <p:spPr>
          <a:xfrm>
            <a:off x="3513138" y="1989138"/>
            <a:ext cx="2879725" cy="3600450"/>
          </a:xfrm>
          <a:ln w="57150">
            <a:solidFill>
              <a:schemeClr val="bg1"/>
            </a:solidFill>
          </a:ln>
        </p:spPr>
        <p:txBody>
          <a:bodyPr/>
          <a:lstStyle/>
          <a:p>
            <a:endParaRPr lang="da-DK"/>
          </a:p>
        </p:txBody>
      </p:sp>
      <p:sp>
        <p:nvSpPr>
          <p:cNvPr id="17" name="Pladsholder til billede 16">
            <a:extLst>
              <a:ext uri="{FF2B5EF4-FFF2-40B4-BE49-F238E27FC236}">
                <a16:creationId xmlns:a16="http://schemas.microsoft.com/office/drawing/2014/main" id="{1CBA7EFC-F6FA-42FD-8731-D3F25A5E01FB}"/>
              </a:ext>
            </a:extLst>
          </p:cNvPr>
          <p:cNvSpPr>
            <a:spLocks noGrp="1"/>
          </p:cNvSpPr>
          <p:nvPr>
            <p:ph type="pic" sz="quarter" idx="15"/>
          </p:nvPr>
        </p:nvSpPr>
        <p:spPr>
          <a:xfrm>
            <a:off x="6392168" y="1988840"/>
            <a:ext cx="2881312" cy="3600747"/>
          </a:xfrm>
          <a:ln w="57150">
            <a:solidFill>
              <a:schemeClr val="bg1"/>
            </a:solidFill>
          </a:ln>
        </p:spPr>
        <p:txBody>
          <a:bodyPr/>
          <a:lstStyle/>
          <a:p>
            <a:endParaRPr lang="da-DK"/>
          </a:p>
        </p:txBody>
      </p:sp>
      <p:sp>
        <p:nvSpPr>
          <p:cNvPr id="9" name="Pladsholder til billede 4">
            <a:extLst>
              <a:ext uri="{FF2B5EF4-FFF2-40B4-BE49-F238E27FC236}">
                <a16:creationId xmlns:a16="http://schemas.microsoft.com/office/drawing/2014/main" id="{8666F886-846B-4565-AE45-0C9A0423D2BC}"/>
              </a:ext>
            </a:extLst>
          </p:cNvPr>
          <p:cNvSpPr>
            <a:spLocks noGrp="1"/>
          </p:cNvSpPr>
          <p:nvPr>
            <p:ph type="pic" sz="quarter" idx="16" hasCustomPrompt="1"/>
          </p:nvPr>
        </p:nvSpPr>
        <p:spPr>
          <a:xfrm>
            <a:off x="7905328" y="0"/>
            <a:ext cx="2000672" cy="548680"/>
          </a:xfrm>
        </p:spPr>
        <p:txBody>
          <a:bodyPr/>
          <a:lstStyle>
            <a:lvl1pPr algn="just">
              <a:defRPr/>
            </a:lvl1pPr>
          </a:lstStyle>
          <a:p>
            <a:r>
              <a:rPr lang="da-DK" dirty="0"/>
              <a:t>EVT. LOGO</a:t>
            </a:r>
          </a:p>
        </p:txBody>
      </p:sp>
    </p:spTree>
    <p:extLst>
      <p:ext uri="{BB962C8B-B14F-4D97-AF65-F5344CB8AC3E}">
        <p14:creationId xmlns:p14="http://schemas.microsoft.com/office/powerpoint/2010/main" val="134607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ktangel 7"/>
          <p:cNvSpPr/>
          <p:nvPr userDrawn="1"/>
        </p:nvSpPr>
        <p:spPr>
          <a:xfrm>
            <a:off x="0" y="6311627"/>
            <a:ext cx="9906000" cy="54868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bg1"/>
              </a:solidFill>
            </a:endParaRPr>
          </a:p>
        </p:txBody>
      </p:sp>
      <p:sp>
        <p:nvSpPr>
          <p:cNvPr id="2" name="Pladsholder til titel 1"/>
          <p:cNvSpPr>
            <a:spLocks noGrp="1"/>
          </p:cNvSpPr>
          <p:nvPr>
            <p:ph type="title"/>
          </p:nvPr>
        </p:nvSpPr>
        <p:spPr>
          <a:xfrm>
            <a:off x="631824" y="620687"/>
            <a:ext cx="8778875" cy="1368153"/>
          </a:xfrm>
          <a:prstGeom prst="rect">
            <a:avLst/>
          </a:prstGeom>
        </p:spPr>
        <p:txBody>
          <a:bodyPr vert="horz" lIns="0" tIns="38963" rIns="77925" bIns="38963" rtlCol="0" anchor="b">
            <a:normAutofit/>
          </a:bodyPr>
          <a:lstStyle/>
          <a:p>
            <a:r>
              <a:rPr lang="da-DK" dirty="0"/>
              <a:t>KLIK FOR AT REDIGERE I MASTER</a:t>
            </a:r>
          </a:p>
        </p:txBody>
      </p:sp>
      <p:sp>
        <p:nvSpPr>
          <p:cNvPr id="3" name="Pladsholder til tekst 2"/>
          <p:cNvSpPr>
            <a:spLocks noGrp="1"/>
          </p:cNvSpPr>
          <p:nvPr>
            <p:ph type="body" idx="1"/>
          </p:nvPr>
        </p:nvSpPr>
        <p:spPr>
          <a:xfrm>
            <a:off x="631824" y="1988840"/>
            <a:ext cx="8778876" cy="4065317"/>
          </a:xfrm>
          <a:prstGeom prst="rect">
            <a:avLst/>
          </a:prstGeom>
        </p:spPr>
        <p:txBody>
          <a:bodyPr vert="horz" lIns="0" tIns="38963" rIns="77925" bIns="38963"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diasnummer 5"/>
          <p:cNvSpPr>
            <a:spLocks noGrp="1"/>
          </p:cNvSpPr>
          <p:nvPr>
            <p:ph type="sldNum" sz="quarter" idx="4"/>
          </p:nvPr>
        </p:nvSpPr>
        <p:spPr>
          <a:xfrm>
            <a:off x="0" y="6309321"/>
            <a:ext cx="631825" cy="548680"/>
          </a:xfrm>
          <a:prstGeom prst="rect">
            <a:avLst/>
          </a:prstGeom>
        </p:spPr>
        <p:txBody>
          <a:bodyPr vert="horz" lIns="77925" tIns="38963" rIns="77925" bIns="38963" rtlCol="0" anchor="ctr"/>
          <a:lstStyle>
            <a:lvl1pPr algn="ctr">
              <a:defRPr sz="1200">
                <a:solidFill>
                  <a:schemeClr val="bg1"/>
                </a:solidFill>
              </a:defRPr>
            </a:lvl1pPr>
          </a:lstStyle>
          <a:p>
            <a:endParaRPr lang="da-DK" dirty="0"/>
          </a:p>
        </p:txBody>
      </p:sp>
      <p:pic>
        <p:nvPicPr>
          <p:cNvPr id="9" name="Billede 8"/>
          <p:cNvPicPr>
            <a:picLocks noChangeAspect="1"/>
          </p:cNvPicPr>
          <p:nvPr userDrawn="1"/>
        </p:nvPicPr>
        <p:blipFill rotWithShape="1">
          <a:blip r:embed="rId16" cstate="print">
            <a:extLst>
              <a:ext uri="{28A0092B-C50C-407E-A947-70E740481C1C}">
                <a14:useLocalDpi xmlns:a14="http://schemas.microsoft.com/office/drawing/2010/main" val="0"/>
              </a:ext>
            </a:extLst>
          </a:blip>
          <a:srcRect l="-8001" t="-2899" r="-6944" b="-2899"/>
          <a:stretch/>
        </p:blipFill>
        <p:spPr>
          <a:xfrm>
            <a:off x="632520" y="6309320"/>
            <a:ext cx="1076325" cy="548680"/>
          </a:xfrm>
          <a:prstGeom prst="rect">
            <a:avLst/>
          </a:prstGeom>
          <a:solidFill>
            <a:schemeClr val="bg1"/>
          </a:solidFill>
        </p:spPr>
      </p:pic>
      <p:sp>
        <p:nvSpPr>
          <p:cNvPr id="10" name="Pladsholder til sidefod 5">
            <a:extLst>
              <a:ext uri="{FF2B5EF4-FFF2-40B4-BE49-F238E27FC236}">
                <a16:creationId xmlns:a16="http://schemas.microsoft.com/office/drawing/2014/main" id="{9D9CE05A-2E9B-4E5B-94A2-2A9E695A297B}"/>
              </a:ext>
            </a:extLst>
          </p:cNvPr>
          <p:cNvSpPr>
            <a:spLocks noGrp="1"/>
          </p:cNvSpPr>
          <p:nvPr>
            <p:ph type="ftr" sz="quarter" idx="3"/>
          </p:nvPr>
        </p:nvSpPr>
        <p:spPr>
          <a:xfrm>
            <a:off x="1856656" y="6309320"/>
            <a:ext cx="7704856" cy="548680"/>
          </a:xfrm>
          <a:prstGeom prst="rect">
            <a:avLst/>
          </a:prstGeom>
        </p:spPr>
        <p:txBody>
          <a:bodyPr anchor="ctr"/>
          <a:lstStyle>
            <a:lvl1pPr algn="r">
              <a:defRPr>
                <a:solidFill>
                  <a:schemeClr val="bg1"/>
                </a:solidFill>
              </a:defRPr>
            </a:lvl1pPr>
          </a:lstStyle>
          <a:p>
            <a:r>
              <a:rPr lang="da-DK"/>
              <a:t>Dag XX / DAGENS EMNE</a:t>
            </a:r>
            <a:endParaRPr lang="da-DK" dirty="0"/>
          </a:p>
        </p:txBody>
      </p:sp>
    </p:spTree>
    <p:extLst>
      <p:ext uri="{BB962C8B-B14F-4D97-AF65-F5344CB8AC3E}">
        <p14:creationId xmlns:p14="http://schemas.microsoft.com/office/powerpoint/2010/main" val="1360715054"/>
      </p:ext>
    </p:extLst>
  </p:cSld>
  <p:clrMap bg1="lt1" tx1="dk1" bg2="lt2" tx2="dk2" accent1="accent1" accent2="accent2" accent3="accent3" accent4="accent4" accent5="accent5" accent6="accent6" hlink="hlink" folHlink="folHlink"/>
  <p:sldLayoutIdLst>
    <p:sldLayoutId id="2147483719" r:id="rId1"/>
    <p:sldLayoutId id="2147483715" r:id="rId2"/>
    <p:sldLayoutId id="2147483697" r:id="rId3"/>
    <p:sldLayoutId id="2147483723" r:id="rId4"/>
    <p:sldLayoutId id="2147483704" r:id="rId5"/>
    <p:sldLayoutId id="2147483720" r:id="rId6"/>
    <p:sldLayoutId id="2147483718" r:id="rId7"/>
    <p:sldLayoutId id="2147483717" r:id="rId8"/>
    <p:sldLayoutId id="2147483716" r:id="rId9"/>
    <p:sldLayoutId id="2147483721" r:id="rId10"/>
    <p:sldLayoutId id="2147483722" r:id="rId11"/>
    <p:sldLayoutId id="2147483725" r:id="rId12"/>
    <p:sldLayoutId id="2147483724" r:id="rId13"/>
    <p:sldLayoutId id="2147483703" r:id="rId14"/>
  </p:sldLayoutIdLst>
  <p:hf hdr="0" dt="0"/>
  <p:txStyles>
    <p:titleStyle>
      <a:lvl1pPr algn="l" defTabSz="779252" rtl="0" eaLnBrk="1" latinLnBrk="0" hangingPunct="1">
        <a:lnSpc>
          <a:spcPts val="3300"/>
        </a:lnSpc>
        <a:spcBef>
          <a:spcPct val="0"/>
        </a:spcBef>
        <a:buNone/>
        <a:defRPr sz="3500" b="1" kern="1200">
          <a:solidFill>
            <a:schemeClr val="bg1">
              <a:lumMod val="50000"/>
            </a:schemeClr>
          </a:solidFill>
          <a:latin typeface="Century Gothic" panose="020B0502020202020204" pitchFamily="34" charset="0"/>
          <a:ea typeface="+mj-ea"/>
          <a:cs typeface="+mj-cs"/>
        </a:defRPr>
      </a:lvl1pPr>
    </p:titleStyle>
    <p:bodyStyle>
      <a:lvl1pPr marL="292219" indent="-292219" algn="l" defTabSz="779252" rtl="0" eaLnBrk="1" latinLnBrk="0" hangingPunct="1">
        <a:spcBef>
          <a:spcPct val="20000"/>
        </a:spcBef>
        <a:buFont typeface="Wingdings" panose="05000000000000000000" pitchFamily="2" charset="2"/>
        <a:buChar char="§"/>
        <a:defRPr sz="2000" kern="1200">
          <a:solidFill>
            <a:schemeClr val="bg1">
              <a:lumMod val="50000"/>
            </a:schemeClr>
          </a:solidFill>
          <a:latin typeface="+mn-lt"/>
          <a:ea typeface="+mn-ea"/>
          <a:cs typeface="+mn-cs"/>
        </a:defRPr>
      </a:lvl1pPr>
      <a:lvl2pPr marL="633142" indent="-243516" algn="l" defTabSz="779252"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2pPr>
      <a:lvl3pPr marL="974065" indent="-194813" algn="l" defTabSz="779252" rtl="0" eaLnBrk="1" latinLnBrk="0" hangingPunct="1">
        <a:spcBef>
          <a:spcPct val="20000"/>
        </a:spcBef>
        <a:buFont typeface="Wingdings" panose="05000000000000000000" pitchFamily="2" charset="2"/>
        <a:buChar char="§"/>
        <a:defRPr sz="2000" kern="1200">
          <a:solidFill>
            <a:schemeClr val="bg1">
              <a:lumMod val="50000"/>
            </a:schemeClr>
          </a:solidFill>
          <a:latin typeface="+mn-lt"/>
          <a:ea typeface="+mn-ea"/>
          <a:cs typeface="+mn-cs"/>
        </a:defRPr>
      </a:lvl3pPr>
      <a:lvl4pPr marL="1363690" indent="-194813" algn="l" defTabSz="779252"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1753316" indent="-194813" algn="l" defTabSz="779252" rtl="0" eaLnBrk="1" latinLnBrk="0" hangingPunct="1">
        <a:spcBef>
          <a:spcPct val="20000"/>
        </a:spcBef>
        <a:buFont typeface="Wingdings" panose="05000000000000000000" pitchFamily="2" charset="2"/>
        <a:buChar char="§"/>
        <a:defRPr sz="2000" kern="1200">
          <a:solidFill>
            <a:schemeClr val="bg1">
              <a:lumMod val="50000"/>
            </a:schemeClr>
          </a:solidFill>
          <a:latin typeface="+mn-lt"/>
          <a:ea typeface="+mn-ea"/>
          <a:cs typeface="+mn-cs"/>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da-DK"/>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linkedin.com/in/henrikskovdal" TargetMode="External"/><Relationship Id="rId2" Type="http://schemas.openxmlformats.org/officeDocument/2006/relationships/hyperlink" Target="http://www.skovdalconsulting.dk/" TargetMode="Externa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hyperlink" Target="mailto:h.skovdal@iclou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dsholder til billede 6">
            <a:extLst>
              <a:ext uri="{FF2B5EF4-FFF2-40B4-BE49-F238E27FC236}">
                <a16:creationId xmlns:a16="http://schemas.microsoft.com/office/drawing/2014/main" id="{521E7A2A-E0EA-4441-ADD8-2BB0AFC44520}"/>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8805" r="18805"/>
          <a:stretch>
            <a:fillRect/>
          </a:stretch>
        </p:blipFill>
        <p:spPr>
          <a:xfrm>
            <a:off x="-20425" y="-27384"/>
            <a:ext cx="9926425" cy="6363246"/>
          </a:xfrm>
        </p:spPr>
      </p:pic>
      <p:sp>
        <p:nvSpPr>
          <p:cNvPr id="4" name="Titel 3">
            <a:extLst>
              <a:ext uri="{FF2B5EF4-FFF2-40B4-BE49-F238E27FC236}">
                <a16:creationId xmlns:a16="http://schemas.microsoft.com/office/drawing/2014/main" id="{978A3587-8455-418D-8ED4-75D504455A47}"/>
              </a:ext>
            </a:extLst>
          </p:cNvPr>
          <p:cNvSpPr>
            <a:spLocks noGrp="1"/>
          </p:cNvSpPr>
          <p:nvPr>
            <p:ph type="title"/>
          </p:nvPr>
        </p:nvSpPr>
        <p:spPr>
          <a:solidFill>
            <a:schemeClr val="accent6">
              <a:lumMod val="75000"/>
            </a:schemeClr>
          </a:solidFill>
        </p:spPr>
        <p:txBody>
          <a:bodyPr>
            <a:normAutofit/>
          </a:bodyPr>
          <a:lstStyle/>
          <a:p>
            <a:r>
              <a:rPr lang="da-DK" dirty="0">
                <a:solidFill>
                  <a:schemeClr val="bg1"/>
                </a:solidFill>
              </a:rPr>
              <a:t>DBØ – LEADERSHIP TRAINING PROGRAM</a:t>
            </a:r>
          </a:p>
        </p:txBody>
      </p:sp>
      <p:sp>
        <p:nvSpPr>
          <p:cNvPr id="8" name="Pladsholder til slidenummer 7">
            <a:extLst>
              <a:ext uri="{FF2B5EF4-FFF2-40B4-BE49-F238E27FC236}">
                <a16:creationId xmlns:a16="http://schemas.microsoft.com/office/drawing/2014/main" id="{74889463-11CC-437D-B4B5-AC6A987ECA79}"/>
              </a:ext>
            </a:extLst>
          </p:cNvPr>
          <p:cNvSpPr>
            <a:spLocks noGrp="1"/>
          </p:cNvSpPr>
          <p:nvPr>
            <p:ph type="sldNum" sz="quarter" idx="12"/>
          </p:nvPr>
        </p:nvSpPr>
        <p:spPr/>
        <p:txBody>
          <a:bodyPr/>
          <a:lstStyle/>
          <a:p>
            <a:fld id="{C6C787CD-2FC7-4345-B675-D68DE0139D45}" type="slidenum">
              <a:rPr lang="da-DK" smtClean="0"/>
              <a:t>1</a:t>
            </a:fld>
            <a:endParaRPr lang="da-DK"/>
          </a:p>
        </p:txBody>
      </p:sp>
      <p:sp>
        <p:nvSpPr>
          <p:cNvPr id="5" name="Rektangel 4">
            <a:extLst>
              <a:ext uri="{FF2B5EF4-FFF2-40B4-BE49-F238E27FC236}">
                <a16:creationId xmlns:a16="http://schemas.microsoft.com/office/drawing/2014/main" id="{43A92EF0-82E6-7F42-9852-434206F31EA3}"/>
              </a:ext>
            </a:extLst>
          </p:cNvPr>
          <p:cNvSpPr/>
          <p:nvPr/>
        </p:nvSpPr>
        <p:spPr>
          <a:xfrm>
            <a:off x="3224808" y="6431864"/>
            <a:ext cx="5832648" cy="323165"/>
          </a:xfrm>
          <a:prstGeom prst="rect">
            <a:avLst/>
          </a:prstGeom>
        </p:spPr>
        <p:txBody>
          <a:bodyPr wrap="square">
            <a:spAutoFit/>
          </a:bodyPr>
          <a:lstStyle/>
          <a:p>
            <a:r>
              <a:rPr lang="da-DK" dirty="0">
                <a:solidFill>
                  <a:schemeClr val="bg1"/>
                </a:solidFill>
              </a:rPr>
              <a:t>STRENGTHEN YOUR PERSONAL LEADERSHIP SKILLS</a:t>
            </a:r>
          </a:p>
        </p:txBody>
      </p:sp>
    </p:spTree>
    <p:extLst>
      <p:ext uri="{BB962C8B-B14F-4D97-AF65-F5344CB8AC3E}">
        <p14:creationId xmlns:p14="http://schemas.microsoft.com/office/powerpoint/2010/main" val="75789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A493B5FD-0DE2-4736-A728-F4193D3244EA}"/>
              </a:ext>
            </a:extLst>
          </p:cNvPr>
          <p:cNvSpPr>
            <a:spLocks noGrp="1"/>
          </p:cNvSpPr>
          <p:nvPr>
            <p:ph type="body" sz="quarter" idx="10"/>
          </p:nvPr>
        </p:nvSpPr>
        <p:spPr>
          <a:xfrm>
            <a:off x="631824" y="260648"/>
            <a:ext cx="8424936" cy="720080"/>
          </a:xfrm>
        </p:spPr>
        <p:txBody>
          <a:bodyPr>
            <a:normAutofit/>
          </a:bodyPr>
          <a:lstStyle/>
          <a:p>
            <a:r>
              <a:rPr lang="da-DK" sz="2200" dirty="0"/>
              <a:t>STRENGTHEN YOUR PERSONAL LEADERSHIP SKILLS</a:t>
            </a:r>
          </a:p>
        </p:txBody>
      </p:sp>
      <p:sp>
        <p:nvSpPr>
          <p:cNvPr id="4" name="Pladsholder til tekst 3">
            <a:extLst>
              <a:ext uri="{FF2B5EF4-FFF2-40B4-BE49-F238E27FC236}">
                <a16:creationId xmlns:a16="http://schemas.microsoft.com/office/drawing/2014/main" id="{7AB33828-8553-4C79-8375-ED8EE6BAFCBE}"/>
              </a:ext>
            </a:extLst>
          </p:cNvPr>
          <p:cNvSpPr>
            <a:spLocks noGrp="1"/>
          </p:cNvSpPr>
          <p:nvPr>
            <p:ph type="body" sz="quarter" idx="13"/>
          </p:nvPr>
        </p:nvSpPr>
        <p:spPr>
          <a:xfrm>
            <a:off x="632172" y="980728"/>
            <a:ext cx="8641655" cy="3600400"/>
          </a:xfrm>
        </p:spPr>
        <p:txBody>
          <a:bodyPr>
            <a:noAutofit/>
          </a:bodyPr>
          <a:lstStyle/>
          <a:p>
            <a:pPr marL="0" indent="0">
              <a:buNone/>
            </a:pPr>
            <a:r>
              <a:rPr lang="en" sz="1400" b="1" dirty="0"/>
              <a:t>Background</a:t>
            </a:r>
          </a:p>
          <a:p>
            <a:pPr marL="0" indent="0">
              <a:buNone/>
            </a:pPr>
            <a:r>
              <a:rPr lang="en" sz="1400" dirty="0"/>
              <a:t>Good management and leadership in the construction industry takes collaborative skills, good communication skills and the ability to motivate others.</a:t>
            </a:r>
          </a:p>
          <a:p>
            <a:pPr marL="0" indent="0">
              <a:buNone/>
            </a:pPr>
            <a:endParaRPr lang="en" sz="1400" dirty="0"/>
          </a:p>
          <a:p>
            <a:pPr marL="0" indent="0">
              <a:buNone/>
            </a:pPr>
            <a:r>
              <a:rPr lang="en" sz="1400" dirty="0"/>
              <a:t>In this leadership program focus is on the leaders' own personal skills and the ability to create good relationships. </a:t>
            </a:r>
          </a:p>
          <a:p>
            <a:pPr marL="0" indent="0">
              <a:buNone/>
            </a:pPr>
            <a:endParaRPr lang="en" sz="1400" dirty="0"/>
          </a:p>
          <a:p>
            <a:pPr marL="0" indent="0">
              <a:buNone/>
            </a:pPr>
            <a:r>
              <a:rPr lang="en" sz="1400" dirty="0"/>
              <a:t>The program focuses on strengthening the most important tool the leader has got: themselves!</a:t>
            </a:r>
          </a:p>
          <a:p>
            <a:pPr marL="0" indent="0">
              <a:buNone/>
            </a:pPr>
            <a:endParaRPr lang="en" sz="1400" dirty="0"/>
          </a:p>
          <a:p>
            <a:pPr marL="0" indent="0">
              <a:buNone/>
            </a:pPr>
            <a:r>
              <a:rPr lang="en" sz="1400" dirty="0"/>
              <a:t>You can not lead others without being able to lead yourself. </a:t>
            </a:r>
          </a:p>
          <a:p>
            <a:pPr marL="0" indent="0">
              <a:buNone/>
            </a:pPr>
            <a:endParaRPr lang="en" sz="1400" b="1" dirty="0"/>
          </a:p>
          <a:p>
            <a:pPr marL="0" indent="0">
              <a:buNone/>
            </a:pPr>
            <a:r>
              <a:rPr lang="en" sz="1400" b="1" dirty="0"/>
              <a:t>Takeaways from the program:</a:t>
            </a:r>
          </a:p>
          <a:p>
            <a:pPr marL="0" indent="0">
              <a:buNone/>
            </a:pPr>
            <a:r>
              <a:rPr lang="en" sz="1400" dirty="0"/>
              <a:t>During the program you will be introduced to leadership tools, that will help you:</a:t>
            </a:r>
          </a:p>
          <a:p>
            <a:pPr marL="0" indent="0">
              <a:buNone/>
            </a:pPr>
            <a:endParaRPr lang="en" sz="1400" dirty="0"/>
          </a:p>
          <a:p>
            <a:r>
              <a:rPr lang="en" sz="1400" dirty="0"/>
              <a:t>To create trust, motivation and commitment</a:t>
            </a:r>
          </a:p>
          <a:p>
            <a:r>
              <a:rPr lang="en" sz="1400" dirty="0"/>
              <a:t>To gain insight into your personal strengths and weaknesses in the leadership role</a:t>
            </a:r>
          </a:p>
          <a:p>
            <a:r>
              <a:rPr lang="en" sz="1400" dirty="0"/>
              <a:t>To ensure your emotional robustness in a turbulent business</a:t>
            </a:r>
          </a:p>
          <a:p>
            <a:r>
              <a:rPr lang="en" sz="1400" dirty="0"/>
              <a:t>To ensure good management of conflicts</a:t>
            </a:r>
          </a:p>
          <a:p>
            <a:r>
              <a:rPr lang="en" sz="1400" dirty="0"/>
              <a:t>To create good change processes</a:t>
            </a:r>
          </a:p>
          <a:p>
            <a:r>
              <a:rPr lang="en" sz="1400" dirty="0"/>
              <a:t>To design good process of decision making for you and your team</a:t>
            </a:r>
            <a:endParaRPr lang="da-DK" sz="1400" dirty="0"/>
          </a:p>
          <a:p>
            <a:endParaRPr lang="da-DK" sz="1400" dirty="0"/>
          </a:p>
          <a:p>
            <a:endParaRPr lang="da-DK" sz="1400" dirty="0"/>
          </a:p>
        </p:txBody>
      </p:sp>
      <p:sp>
        <p:nvSpPr>
          <p:cNvPr id="5" name="Pladsholder til slidenummer 4">
            <a:extLst>
              <a:ext uri="{FF2B5EF4-FFF2-40B4-BE49-F238E27FC236}">
                <a16:creationId xmlns:a16="http://schemas.microsoft.com/office/drawing/2014/main" id="{C6F11B9A-9090-49F4-8DB8-C3E0EBF2A20B}"/>
              </a:ext>
            </a:extLst>
          </p:cNvPr>
          <p:cNvSpPr>
            <a:spLocks noGrp="1"/>
          </p:cNvSpPr>
          <p:nvPr>
            <p:ph type="sldNum" sz="quarter" idx="14"/>
          </p:nvPr>
        </p:nvSpPr>
        <p:spPr/>
        <p:txBody>
          <a:bodyPr/>
          <a:lstStyle/>
          <a:p>
            <a:fld id="{C6C787CD-2FC7-4345-B675-D68DE0139D45}" type="slidenum">
              <a:rPr lang="da-DK" smtClean="0"/>
              <a:t>2</a:t>
            </a:fld>
            <a:endParaRPr lang="da-DK" dirty="0"/>
          </a:p>
        </p:txBody>
      </p:sp>
    </p:spTree>
    <p:extLst>
      <p:ext uri="{BB962C8B-B14F-4D97-AF65-F5344CB8AC3E}">
        <p14:creationId xmlns:p14="http://schemas.microsoft.com/office/powerpoint/2010/main" val="125693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2EAFA10-D8EC-5A4C-B759-FE10FA7B669B}"/>
              </a:ext>
            </a:extLst>
          </p:cNvPr>
          <p:cNvSpPr>
            <a:spLocks noGrp="1"/>
          </p:cNvSpPr>
          <p:nvPr>
            <p:ph type="title"/>
          </p:nvPr>
        </p:nvSpPr>
        <p:spPr>
          <a:xfrm>
            <a:off x="636126" y="409745"/>
            <a:ext cx="8136904" cy="648072"/>
          </a:xfrm>
        </p:spPr>
        <p:txBody>
          <a:bodyPr>
            <a:normAutofit/>
          </a:bodyPr>
          <a:lstStyle/>
          <a:p>
            <a:r>
              <a:rPr lang="da-DK" sz="2200" dirty="0" err="1"/>
              <a:t>Outline</a:t>
            </a:r>
            <a:r>
              <a:rPr lang="da-DK" sz="2200" dirty="0"/>
              <a:t> of the </a:t>
            </a:r>
            <a:r>
              <a:rPr lang="da-DK" sz="2200" dirty="0" err="1"/>
              <a:t>leadership</a:t>
            </a:r>
            <a:r>
              <a:rPr lang="da-DK" sz="2200" dirty="0"/>
              <a:t> </a:t>
            </a:r>
            <a:r>
              <a:rPr lang="da-DK" sz="2200" dirty="0" err="1"/>
              <a:t>training</a:t>
            </a:r>
            <a:r>
              <a:rPr lang="da-DK" sz="2200" dirty="0"/>
              <a:t> program</a:t>
            </a:r>
          </a:p>
        </p:txBody>
      </p:sp>
      <p:sp>
        <p:nvSpPr>
          <p:cNvPr id="4" name="Pladsholder til sidefod 3">
            <a:extLst>
              <a:ext uri="{FF2B5EF4-FFF2-40B4-BE49-F238E27FC236}">
                <a16:creationId xmlns:a16="http://schemas.microsoft.com/office/drawing/2014/main" id="{8442B963-3CFE-EC4E-A758-A8E5978FE842}"/>
              </a:ext>
            </a:extLst>
          </p:cNvPr>
          <p:cNvSpPr>
            <a:spLocks noGrp="1"/>
          </p:cNvSpPr>
          <p:nvPr>
            <p:ph type="ftr" sz="quarter" idx="11"/>
          </p:nvPr>
        </p:nvSpPr>
        <p:spPr/>
        <p:txBody>
          <a:bodyPr/>
          <a:lstStyle/>
          <a:p>
            <a:r>
              <a:rPr lang="da-DK" dirty="0"/>
              <a:t>LEADERSHIP TRAINING</a:t>
            </a:r>
          </a:p>
        </p:txBody>
      </p:sp>
      <p:sp>
        <p:nvSpPr>
          <p:cNvPr id="5" name="Pladsholder til slidenummer 4">
            <a:extLst>
              <a:ext uri="{FF2B5EF4-FFF2-40B4-BE49-F238E27FC236}">
                <a16:creationId xmlns:a16="http://schemas.microsoft.com/office/drawing/2014/main" id="{FBEA9F70-541C-DA46-AA0A-895FFCAEDABB}"/>
              </a:ext>
            </a:extLst>
          </p:cNvPr>
          <p:cNvSpPr>
            <a:spLocks noGrp="1"/>
          </p:cNvSpPr>
          <p:nvPr>
            <p:ph type="sldNum" sz="quarter" idx="12"/>
          </p:nvPr>
        </p:nvSpPr>
        <p:spPr/>
        <p:txBody>
          <a:bodyPr/>
          <a:lstStyle/>
          <a:p>
            <a:fld id="{C6C787CD-2FC7-4345-B675-D68DE0139D45}" type="slidenum">
              <a:rPr lang="da-DK" smtClean="0"/>
              <a:t>3</a:t>
            </a:fld>
            <a:endParaRPr lang="da-DK"/>
          </a:p>
        </p:txBody>
      </p:sp>
      <p:sp>
        <p:nvSpPr>
          <p:cNvPr id="6" name="Rektangel 5">
            <a:extLst>
              <a:ext uri="{FF2B5EF4-FFF2-40B4-BE49-F238E27FC236}">
                <a16:creationId xmlns:a16="http://schemas.microsoft.com/office/drawing/2014/main" id="{76C526DB-2393-5A42-A737-DD7AF3379501}"/>
              </a:ext>
            </a:extLst>
          </p:cNvPr>
          <p:cNvSpPr/>
          <p:nvPr/>
        </p:nvSpPr>
        <p:spPr>
          <a:xfrm>
            <a:off x="560512" y="1188035"/>
            <a:ext cx="8389627" cy="4401205"/>
          </a:xfrm>
          <a:prstGeom prst="rect">
            <a:avLst/>
          </a:prstGeom>
        </p:spPr>
        <p:txBody>
          <a:bodyPr wrap="square">
            <a:spAutoFit/>
          </a:bodyPr>
          <a:lstStyle/>
          <a:p>
            <a:r>
              <a:rPr lang="en" sz="1400" dirty="0">
                <a:solidFill>
                  <a:schemeClr val="bg1">
                    <a:lumMod val="50000"/>
                  </a:schemeClr>
                </a:solidFill>
              </a:rPr>
              <a:t>The participants  in the leadership training program work with their own personal challenges in the leadership role. </a:t>
            </a:r>
          </a:p>
          <a:p>
            <a:endParaRPr lang="en" sz="1400" dirty="0">
              <a:solidFill>
                <a:schemeClr val="bg1">
                  <a:lumMod val="50000"/>
                </a:schemeClr>
              </a:solidFill>
            </a:endParaRPr>
          </a:p>
          <a:p>
            <a:r>
              <a:rPr lang="en" sz="1400" dirty="0">
                <a:solidFill>
                  <a:schemeClr val="bg1">
                    <a:lumMod val="50000"/>
                  </a:schemeClr>
                </a:solidFill>
              </a:rPr>
              <a:t>We believe that traditional learning must be supported by a personal focus in the implementation. Throughout the entire program the theoretical perspectives presented will be related to the challenges of the participants' in their own organization.</a:t>
            </a:r>
          </a:p>
          <a:p>
            <a:endParaRPr lang="en" sz="1400" dirty="0">
              <a:solidFill>
                <a:schemeClr val="bg1">
                  <a:lumMod val="50000"/>
                </a:schemeClr>
              </a:solidFill>
            </a:endParaRPr>
          </a:p>
          <a:p>
            <a:r>
              <a:rPr lang="en" sz="1400" dirty="0">
                <a:solidFill>
                  <a:schemeClr val="bg1">
                    <a:lumMod val="50000"/>
                  </a:schemeClr>
                </a:solidFill>
              </a:rPr>
              <a:t>There are professionals from different branches of the construction industry participating in the program, which give rise to good discussions and common reflections on the challenges of the building industry.</a:t>
            </a:r>
          </a:p>
          <a:p>
            <a:endParaRPr lang="en" sz="1400" dirty="0">
              <a:solidFill>
                <a:schemeClr val="bg1">
                  <a:lumMod val="50000"/>
                </a:schemeClr>
              </a:solidFill>
            </a:endParaRPr>
          </a:p>
          <a:p>
            <a:r>
              <a:rPr lang="en" sz="1400" dirty="0">
                <a:solidFill>
                  <a:schemeClr val="bg1">
                    <a:lumMod val="50000"/>
                  </a:schemeClr>
                </a:solidFill>
              </a:rPr>
              <a:t>The Leadership training program consists of 4 session of 2 days + 1 day of examination. Total of 9 days.</a:t>
            </a:r>
          </a:p>
          <a:p>
            <a:endParaRPr lang="en" sz="1400" dirty="0">
              <a:solidFill>
                <a:schemeClr val="bg1">
                  <a:lumMod val="50000"/>
                </a:schemeClr>
              </a:solidFill>
            </a:endParaRPr>
          </a:p>
          <a:p>
            <a:r>
              <a:rPr lang="en" sz="1400" dirty="0">
                <a:solidFill>
                  <a:schemeClr val="bg1">
                    <a:lumMod val="50000"/>
                  </a:schemeClr>
                </a:solidFill>
              </a:rPr>
              <a:t>Session 1 is a 2 day session on a conference center close to Copenhagen. </a:t>
            </a:r>
          </a:p>
          <a:p>
            <a:endParaRPr lang="en" sz="1400" dirty="0">
              <a:solidFill>
                <a:schemeClr val="bg1">
                  <a:lumMod val="50000"/>
                </a:schemeClr>
              </a:solidFill>
            </a:endParaRPr>
          </a:p>
          <a:p>
            <a:r>
              <a:rPr lang="en" sz="1400" dirty="0">
                <a:solidFill>
                  <a:schemeClr val="bg1">
                    <a:lumMod val="50000"/>
                  </a:schemeClr>
                </a:solidFill>
              </a:rPr>
              <a:t>Participant are expected to prepare themselves between modules.  1-2 hours per module.</a:t>
            </a:r>
          </a:p>
          <a:p>
            <a:endParaRPr lang="en" sz="1400" dirty="0">
              <a:solidFill>
                <a:schemeClr val="bg1">
                  <a:lumMod val="50000"/>
                </a:schemeClr>
              </a:solidFill>
            </a:endParaRPr>
          </a:p>
          <a:p>
            <a:r>
              <a:rPr lang="en" sz="1400" dirty="0">
                <a:solidFill>
                  <a:schemeClr val="bg1">
                    <a:lumMod val="50000"/>
                  </a:schemeClr>
                </a:solidFill>
              </a:rPr>
              <a:t>A personality test is used on 2 of the 4 modules. Each module are described in more detail on the following pages.</a:t>
            </a:r>
            <a:endParaRPr lang="da-DK" sz="1400" dirty="0">
              <a:solidFill>
                <a:schemeClr val="bg1">
                  <a:lumMod val="50000"/>
                </a:schemeClr>
              </a:solidFill>
            </a:endParaRPr>
          </a:p>
        </p:txBody>
      </p:sp>
      <p:sp>
        <p:nvSpPr>
          <p:cNvPr id="7" name="Pladsholder til sidefod 2">
            <a:extLst>
              <a:ext uri="{FF2B5EF4-FFF2-40B4-BE49-F238E27FC236}">
                <a16:creationId xmlns:a16="http://schemas.microsoft.com/office/drawing/2014/main" id="{EF7162F7-EA28-7A41-ADCB-A1BC3C91BD58}"/>
              </a:ext>
            </a:extLst>
          </p:cNvPr>
          <p:cNvSpPr txBox="1">
            <a:spLocks/>
          </p:cNvSpPr>
          <p:nvPr/>
        </p:nvSpPr>
        <p:spPr>
          <a:xfrm>
            <a:off x="2000672" y="6309320"/>
            <a:ext cx="7704856" cy="548680"/>
          </a:xfrm>
          <a:prstGeom prst="rect">
            <a:avLst/>
          </a:prstGeom>
        </p:spPr>
        <p:txBody>
          <a:bodyPr vert="horz" lIns="77925" tIns="38963" rIns="77925" bIns="38963" rtlCol="0" anchor="ctr"/>
          <a:lstStyle>
            <a:defPPr>
              <a:defRPr lang="da-DK"/>
            </a:defPPr>
            <a:lvl1pPr marL="0" algn="ctr" defTabSz="779252" rtl="0" eaLnBrk="1" latinLnBrk="0" hangingPunct="1">
              <a:defRPr sz="1200" kern="1200">
                <a:solidFill>
                  <a:schemeClr val="bg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a:lstStyle>
          <a:p>
            <a:endParaRPr lang="da-DK" dirty="0"/>
          </a:p>
        </p:txBody>
      </p:sp>
    </p:spTree>
    <p:extLst>
      <p:ext uri="{BB962C8B-B14F-4D97-AF65-F5344CB8AC3E}">
        <p14:creationId xmlns:p14="http://schemas.microsoft.com/office/powerpoint/2010/main" val="150860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3DBA4113-F5BA-4DB8-BDBA-BAE3C04B23EA}"/>
              </a:ext>
            </a:extLst>
          </p:cNvPr>
          <p:cNvSpPr>
            <a:spLocks noGrp="1"/>
          </p:cNvSpPr>
          <p:nvPr>
            <p:ph type="body" sz="quarter" idx="10"/>
          </p:nvPr>
        </p:nvSpPr>
        <p:spPr>
          <a:xfrm>
            <a:off x="631825" y="-99392"/>
            <a:ext cx="8568952" cy="1224136"/>
          </a:xfrm>
        </p:spPr>
        <p:txBody>
          <a:bodyPr>
            <a:normAutofit/>
          </a:bodyPr>
          <a:lstStyle/>
          <a:p>
            <a:r>
              <a:rPr lang="da-DK" sz="1700" dirty="0"/>
              <a:t>Session 1</a:t>
            </a:r>
            <a:br>
              <a:rPr lang="da-DK" dirty="0"/>
            </a:br>
            <a:r>
              <a:rPr lang="da-DK" sz="2400" dirty="0" err="1"/>
              <a:t>Effective</a:t>
            </a:r>
            <a:r>
              <a:rPr lang="da-DK" sz="2400" dirty="0"/>
              <a:t> </a:t>
            </a:r>
            <a:r>
              <a:rPr lang="da-DK" sz="2400" dirty="0" err="1"/>
              <a:t>communication</a:t>
            </a:r>
            <a:r>
              <a:rPr lang="da-DK" sz="2400" dirty="0"/>
              <a:t> and </a:t>
            </a:r>
            <a:r>
              <a:rPr lang="da-DK" sz="2400" dirty="0" err="1"/>
              <a:t>personal</a:t>
            </a:r>
            <a:r>
              <a:rPr lang="da-DK" sz="2400" dirty="0"/>
              <a:t> </a:t>
            </a:r>
            <a:r>
              <a:rPr lang="da-DK" sz="2400" dirty="0" err="1"/>
              <a:t>impact</a:t>
            </a:r>
            <a:endParaRPr lang="da-DK" sz="2400" dirty="0"/>
          </a:p>
        </p:txBody>
      </p:sp>
      <p:sp>
        <p:nvSpPr>
          <p:cNvPr id="3" name="Pladsholder til sidefod 2">
            <a:extLst>
              <a:ext uri="{FF2B5EF4-FFF2-40B4-BE49-F238E27FC236}">
                <a16:creationId xmlns:a16="http://schemas.microsoft.com/office/drawing/2014/main" id="{D7A8AB84-87DC-4216-8381-4523D2D0314A}"/>
              </a:ext>
            </a:extLst>
          </p:cNvPr>
          <p:cNvSpPr>
            <a:spLocks noGrp="1"/>
          </p:cNvSpPr>
          <p:nvPr>
            <p:ph type="ftr" sz="quarter" idx="12"/>
          </p:nvPr>
        </p:nvSpPr>
        <p:spPr/>
        <p:txBody>
          <a:bodyPr/>
          <a:lstStyle/>
          <a:p>
            <a:r>
              <a:rPr lang="da-DK" dirty="0" err="1"/>
              <a:t>Leadership</a:t>
            </a:r>
            <a:r>
              <a:rPr lang="da-DK" dirty="0"/>
              <a:t> </a:t>
            </a:r>
            <a:r>
              <a:rPr lang="da-DK" dirty="0" err="1"/>
              <a:t>training</a:t>
            </a:r>
            <a:endParaRPr lang="da-DK" dirty="0"/>
          </a:p>
        </p:txBody>
      </p:sp>
      <p:sp>
        <p:nvSpPr>
          <p:cNvPr id="4" name="Pladsholder til tekst 3">
            <a:extLst>
              <a:ext uri="{FF2B5EF4-FFF2-40B4-BE49-F238E27FC236}">
                <a16:creationId xmlns:a16="http://schemas.microsoft.com/office/drawing/2014/main" id="{31783B9D-2E78-45CD-B55C-E66477F5CD41}"/>
              </a:ext>
            </a:extLst>
          </p:cNvPr>
          <p:cNvSpPr>
            <a:spLocks noGrp="1"/>
          </p:cNvSpPr>
          <p:nvPr>
            <p:ph type="body" sz="quarter" idx="13"/>
          </p:nvPr>
        </p:nvSpPr>
        <p:spPr>
          <a:xfrm>
            <a:off x="632520" y="1124744"/>
            <a:ext cx="8928992" cy="3816424"/>
          </a:xfrm>
        </p:spPr>
        <p:txBody>
          <a:bodyPr>
            <a:noAutofit/>
          </a:bodyPr>
          <a:lstStyle/>
          <a:p>
            <a:pPr marL="0" indent="0">
              <a:buNone/>
            </a:pPr>
            <a:r>
              <a:rPr lang="en" sz="1400" dirty="0"/>
              <a:t>In this first session the participants will get an opportunity to professionalize their ability to present and communicate in front of an audience on this intensive 2-day training camp.</a:t>
            </a:r>
          </a:p>
          <a:p>
            <a:pPr marL="0" indent="0">
              <a:buNone/>
            </a:pPr>
            <a:endParaRPr lang="en" sz="1400" dirty="0"/>
          </a:p>
          <a:p>
            <a:pPr marL="0" indent="0">
              <a:buNone/>
            </a:pPr>
            <a:r>
              <a:rPr lang="en" sz="1400" dirty="0"/>
              <a:t>The first module is intended to be a kickoff-session for the entire development process, where energy and good relationships are created in the participant group, and the participants can train and provide feedback on communication skills.</a:t>
            </a:r>
            <a:endParaRPr lang="da-DK" sz="1400" dirty="0"/>
          </a:p>
          <a:p>
            <a:pPr marL="0" indent="0">
              <a:buNone/>
            </a:pPr>
            <a:endParaRPr lang="en" sz="1400" b="1" dirty="0"/>
          </a:p>
          <a:p>
            <a:pPr marL="0" indent="0">
              <a:buNone/>
            </a:pPr>
            <a:r>
              <a:rPr lang="en" sz="1400" b="1" dirty="0"/>
              <a:t>Why is this theme relevant to managers? </a:t>
            </a:r>
          </a:p>
          <a:p>
            <a:pPr marL="0" indent="0">
              <a:buNone/>
            </a:pPr>
            <a:r>
              <a:rPr lang="en" sz="1400" dirty="0"/>
              <a:t>Communication is the key to succeeding as a leader. An increased awareness by the leader of his/her own personal style of communication and insight into his/her own strengths and weaknesses in communication, can strengthen the leaders personal impact in relations to both employees and stakeholders.</a:t>
            </a:r>
          </a:p>
          <a:p>
            <a:pPr marL="0" indent="0">
              <a:buNone/>
            </a:pPr>
            <a:r>
              <a:rPr lang="da-DK" sz="1400" b="1" dirty="0" err="1"/>
              <a:t>Key</a:t>
            </a:r>
            <a:r>
              <a:rPr lang="da-DK" sz="1400" b="1" dirty="0"/>
              <a:t> </a:t>
            </a:r>
            <a:r>
              <a:rPr lang="da-DK" sz="1400" b="1" dirty="0" err="1"/>
              <a:t>takeaways</a:t>
            </a:r>
            <a:r>
              <a:rPr lang="da-DK" sz="1400" b="1" dirty="0"/>
              <a:t>:</a:t>
            </a:r>
          </a:p>
          <a:p>
            <a:r>
              <a:rPr lang="en" sz="1400" dirty="0"/>
              <a:t>Techniques and tools for use in public speaking</a:t>
            </a:r>
          </a:p>
          <a:p>
            <a:r>
              <a:rPr lang="en" sz="1400" dirty="0"/>
              <a:t>Training in using body language, intonation and location in the room to enhance the experience of authority and build rapport with your audience </a:t>
            </a:r>
          </a:p>
          <a:p>
            <a:r>
              <a:rPr lang="en" sz="1400" dirty="0"/>
              <a:t>Concrete tools for structuring presentations, so that they are customized to the target audience</a:t>
            </a:r>
          </a:p>
          <a:p>
            <a:r>
              <a:rPr lang="en" sz="1400" dirty="0"/>
              <a:t>Insights in your own strengths in terms of personal communication and impact.</a:t>
            </a:r>
          </a:p>
          <a:p>
            <a:r>
              <a:rPr lang="en" sz="1400" dirty="0"/>
              <a:t>Theoretical knowledge based on modern brain research on perception, attention and memory</a:t>
            </a:r>
            <a:endParaRPr lang="da-DK" sz="1400" dirty="0"/>
          </a:p>
          <a:p>
            <a:pPr marL="0" indent="0">
              <a:buNone/>
            </a:pPr>
            <a:r>
              <a:rPr lang="da-DK" sz="1400" dirty="0" err="1"/>
              <a:t>Duration</a:t>
            </a:r>
            <a:r>
              <a:rPr lang="da-DK" sz="1400" dirty="0"/>
              <a:t>: 2 </a:t>
            </a:r>
            <a:r>
              <a:rPr lang="da-DK" sz="1400" dirty="0" err="1"/>
              <a:t>day</a:t>
            </a:r>
            <a:r>
              <a:rPr lang="da-DK" sz="1400" dirty="0"/>
              <a:t>. Internat. </a:t>
            </a:r>
          </a:p>
          <a:p>
            <a:endParaRPr lang="da-DK" sz="1400" dirty="0"/>
          </a:p>
        </p:txBody>
      </p:sp>
      <p:sp>
        <p:nvSpPr>
          <p:cNvPr id="6" name="Pladsholder til slidenummer 5">
            <a:extLst>
              <a:ext uri="{FF2B5EF4-FFF2-40B4-BE49-F238E27FC236}">
                <a16:creationId xmlns:a16="http://schemas.microsoft.com/office/drawing/2014/main" id="{D1538132-E99C-4FE3-9F91-494B6844E97E}"/>
              </a:ext>
            </a:extLst>
          </p:cNvPr>
          <p:cNvSpPr>
            <a:spLocks noGrp="1"/>
          </p:cNvSpPr>
          <p:nvPr>
            <p:ph type="sldNum" sz="quarter" idx="15"/>
          </p:nvPr>
        </p:nvSpPr>
        <p:spPr/>
        <p:txBody>
          <a:bodyPr/>
          <a:lstStyle/>
          <a:p>
            <a:fld id="{C6C787CD-2FC7-4345-B675-D68DE0139D45}" type="slidenum">
              <a:rPr lang="da-DK" smtClean="0"/>
              <a:t>4</a:t>
            </a:fld>
            <a:endParaRPr lang="da-DK"/>
          </a:p>
        </p:txBody>
      </p:sp>
    </p:spTree>
    <p:extLst>
      <p:ext uri="{BB962C8B-B14F-4D97-AF65-F5344CB8AC3E}">
        <p14:creationId xmlns:p14="http://schemas.microsoft.com/office/powerpoint/2010/main" val="2926762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2">
            <a:extLst>
              <a:ext uri="{FF2B5EF4-FFF2-40B4-BE49-F238E27FC236}">
                <a16:creationId xmlns:a16="http://schemas.microsoft.com/office/drawing/2014/main" id="{00E780E6-878F-3341-BB03-8A5DB2518E2E}"/>
              </a:ext>
            </a:extLst>
          </p:cNvPr>
          <p:cNvSpPr>
            <a:spLocks noGrp="1"/>
          </p:cNvSpPr>
          <p:nvPr>
            <p:ph type="ftr" sz="quarter" idx="12"/>
          </p:nvPr>
        </p:nvSpPr>
        <p:spPr/>
        <p:txBody>
          <a:bodyPr/>
          <a:lstStyle/>
          <a:p>
            <a:r>
              <a:rPr lang="da-DK" dirty="0" err="1"/>
              <a:t>Leadership</a:t>
            </a:r>
            <a:r>
              <a:rPr lang="da-DK" dirty="0"/>
              <a:t> </a:t>
            </a:r>
            <a:r>
              <a:rPr lang="da-DK" dirty="0" err="1"/>
              <a:t>training</a:t>
            </a:r>
            <a:endParaRPr lang="da-DK" dirty="0"/>
          </a:p>
        </p:txBody>
      </p:sp>
      <p:sp>
        <p:nvSpPr>
          <p:cNvPr id="4" name="Pladsholder til tekst 3">
            <a:extLst>
              <a:ext uri="{FF2B5EF4-FFF2-40B4-BE49-F238E27FC236}">
                <a16:creationId xmlns:a16="http://schemas.microsoft.com/office/drawing/2014/main" id="{C02A00C9-B71D-C24F-AE8C-9FA6E3947308}"/>
              </a:ext>
            </a:extLst>
          </p:cNvPr>
          <p:cNvSpPr>
            <a:spLocks noGrp="1"/>
          </p:cNvSpPr>
          <p:nvPr>
            <p:ph type="body" sz="quarter" idx="13"/>
          </p:nvPr>
        </p:nvSpPr>
        <p:spPr/>
        <p:txBody>
          <a:bodyPr/>
          <a:lstStyle/>
          <a:p>
            <a:pPr marL="0" indent="0">
              <a:buNone/>
            </a:pPr>
            <a:endParaRPr lang="da-DK" dirty="0"/>
          </a:p>
          <a:p>
            <a:pPr marL="0" indent="0">
              <a:buNone/>
            </a:pPr>
            <a:endParaRPr lang="da-DK" dirty="0"/>
          </a:p>
          <a:p>
            <a:pPr marL="0" indent="0">
              <a:buNone/>
            </a:pPr>
            <a:endParaRPr lang="da-DK" dirty="0"/>
          </a:p>
        </p:txBody>
      </p:sp>
      <p:sp>
        <p:nvSpPr>
          <p:cNvPr id="6" name="Pladsholder til slidenummer 5">
            <a:extLst>
              <a:ext uri="{FF2B5EF4-FFF2-40B4-BE49-F238E27FC236}">
                <a16:creationId xmlns:a16="http://schemas.microsoft.com/office/drawing/2014/main" id="{86A2AA65-5FD9-B746-91AB-001C5657C13D}"/>
              </a:ext>
            </a:extLst>
          </p:cNvPr>
          <p:cNvSpPr>
            <a:spLocks noGrp="1"/>
          </p:cNvSpPr>
          <p:nvPr>
            <p:ph type="sldNum" sz="quarter" idx="15"/>
          </p:nvPr>
        </p:nvSpPr>
        <p:spPr/>
        <p:txBody>
          <a:bodyPr/>
          <a:lstStyle/>
          <a:p>
            <a:fld id="{C6C787CD-2FC7-4345-B675-D68DE0139D45}" type="slidenum">
              <a:rPr lang="da-DK" smtClean="0"/>
              <a:t>5</a:t>
            </a:fld>
            <a:endParaRPr lang="da-DK"/>
          </a:p>
        </p:txBody>
      </p:sp>
      <p:sp>
        <p:nvSpPr>
          <p:cNvPr id="8" name="Pladsholder til tekst 1">
            <a:extLst>
              <a:ext uri="{FF2B5EF4-FFF2-40B4-BE49-F238E27FC236}">
                <a16:creationId xmlns:a16="http://schemas.microsoft.com/office/drawing/2014/main" id="{7AA67C29-FCE5-934C-A800-28333839CD2D}"/>
              </a:ext>
            </a:extLst>
          </p:cNvPr>
          <p:cNvSpPr txBox="1">
            <a:spLocks/>
          </p:cNvSpPr>
          <p:nvPr/>
        </p:nvSpPr>
        <p:spPr>
          <a:xfrm>
            <a:off x="631825" y="-99392"/>
            <a:ext cx="8568952" cy="1224136"/>
          </a:xfrm>
          <a:prstGeom prst="rect">
            <a:avLst/>
          </a:prstGeom>
        </p:spPr>
        <p:txBody>
          <a:bodyPr vert="horz" lIns="0" tIns="38963" rIns="0" bIns="38963" rtlCol="0" anchor="b">
            <a:normAutofit fontScale="70000" lnSpcReduction="20000"/>
          </a:bodyPr>
          <a:lstStyle>
            <a:lvl1pPr marL="0" indent="0" algn="l" defTabSz="779252" rtl="0" eaLnBrk="1" latinLnBrk="0" hangingPunct="1">
              <a:lnSpc>
                <a:spcPts val="3300"/>
              </a:lnSpc>
              <a:spcBef>
                <a:spcPct val="20000"/>
              </a:spcBef>
              <a:buFont typeface="Wingdings" panose="05000000000000000000" pitchFamily="2" charset="2"/>
              <a:buNone/>
              <a:defRPr sz="3500" b="1" kern="1200">
                <a:solidFill>
                  <a:schemeClr val="bg1">
                    <a:lumMod val="50000"/>
                  </a:schemeClr>
                </a:solidFill>
                <a:latin typeface="Century Gothic" panose="020B0502020202020204" pitchFamily="34" charset="0"/>
                <a:ea typeface="+mn-ea"/>
                <a:cs typeface="+mn-cs"/>
              </a:defRPr>
            </a:lvl1pPr>
            <a:lvl2pPr marL="633142" indent="-243516" algn="l" defTabSz="779252"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2pPr>
            <a:lvl3pPr marL="974065" indent="-194813" algn="l" defTabSz="779252" rtl="0" eaLnBrk="1" latinLnBrk="0" hangingPunct="1">
              <a:spcBef>
                <a:spcPct val="20000"/>
              </a:spcBef>
              <a:buFont typeface="Wingdings" panose="05000000000000000000" pitchFamily="2" charset="2"/>
              <a:buChar char="§"/>
              <a:defRPr sz="2000" kern="1200">
                <a:solidFill>
                  <a:schemeClr val="bg1">
                    <a:lumMod val="50000"/>
                  </a:schemeClr>
                </a:solidFill>
                <a:latin typeface="+mn-lt"/>
                <a:ea typeface="+mn-ea"/>
                <a:cs typeface="+mn-cs"/>
              </a:defRPr>
            </a:lvl3pPr>
            <a:lvl4pPr marL="1363690" indent="-194813" algn="l" defTabSz="779252"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1753316" indent="-194813" algn="l" defTabSz="779252" rtl="0" eaLnBrk="1" latinLnBrk="0" hangingPunct="1">
              <a:spcBef>
                <a:spcPct val="20000"/>
              </a:spcBef>
              <a:buFont typeface="Wingdings" panose="05000000000000000000" pitchFamily="2" charset="2"/>
              <a:buChar char="§"/>
              <a:defRPr sz="2000" kern="1200">
                <a:solidFill>
                  <a:schemeClr val="bg1">
                    <a:lumMod val="50000"/>
                  </a:schemeClr>
                </a:solidFill>
                <a:latin typeface="+mn-lt"/>
                <a:ea typeface="+mn-ea"/>
                <a:cs typeface="+mn-cs"/>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a:lstStyle>
          <a:p>
            <a:r>
              <a:rPr lang="da-DK" sz="2000" dirty="0"/>
              <a:t>Session 2</a:t>
            </a:r>
            <a:br>
              <a:rPr lang="da-DK" dirty="0"/>
            </a:br>
            <a:r>
              <a:rPr lang="da-DK" dirty="0" err="1"/>
              <a:t>Neuroleadership</a:t>
            </a:r>
            <a:r>
              <a:rPr lang="da-DK" dirty="0"/>
              <a:t> and the art af </a:t>
            </a:r>
            <a:r>
              <a:rPr lang="da-DK" dirty="0" err="1"/>
              <a:t>making</a:t>
            </a:r>
            <a:r>
              <a:rPr lang="da-DK" dirty="0"/>
              <a:t> </a:t>
            </a:r>
            <a:r>
              <a:rPr lang="da-DK" dirty="0" err="1"/>
              <a:t>good</a:t>
            </a:r>
            <a:r>
              <a:rPr lang="da-DK" dirty="0"/>
              <a:t> decisions</a:t>
            </a:r>
          </a:p>
        </p:txBody>
      </p:sp>
      <p:sp>
        <p:nvSpPr>
          <p:cNvPr id="13" name="Rektangel 12">
            <a:extLst>
              <a:ext uri="{FF2B5EF4-FFF2-40B4-BE49-F238E27FC236}">
                <a16:creationId xmlns:a16="http://schemas.microsoft.com/office/drawing/2014/main" id="{ABD5F0B4-6C25-654D-B8DA-A254F9FA8E9F}"/>
              </a:ext>
            </a:extLst>
          </p:cNvPr>
          <p:cNvSpPr/>
          <p:nvPr/>
        </p:nvSpPr>
        <p:spPr>
          <a:xfrm>
            <a:off x="560512" y="1124744"/>
            <a:ext cx="9001000" cy="5293757"/>
          </a:xfrm>
          <a:prstGeom prst="rect">
            <a:avLst/>
          </a:prstGeom>
        </p:spPr>
        <p:txBody>
          <a:bodyPr wrap="square">
            <a:spAutoFit/>
          </a:bodyPr>
          <a:lstStyle/>
          <a:p>
            <a:r>
              <a:rPr lang="en" dirty="0" err="1">
                <a:solidFill>
                  <a:schemeClr val="bg1">
                    <a:lumMod val="50000"/>
                  </a:schemeClr>
                </a:solidFill>
              </a:rPr>
              <a:t>Neuroleadership</a:t>
            </a:r>
            <a:r>
              <a:rPr lang="en" dirty="0">
                <a:solidFill>
                  <a:schemeClr val="bg1">
                    <a:lumMod val="50000"/>
                  </a:schemeClr>
                </a:solidFill>
              </a:rPr>
              <a:t> focuses on applying neuroscience to leadership development, management training, change management education and consulting, and coaching.</a:t>
            </a:r>
            <a:endParaRPr lang="en" sz="1400" dirty="0">
              <a:solidFill>
                <a:schemeClr val="bg1">
                  <a:lumMod val="50000"/>
                </a:schemeClr>
              </a:solidFill>
            </a:endParaRPr>
          </a:p>
          <a:p>
            <a:endParaRPr lang="en" sz="1400" dirty="0">
              <a:solidFill>
                <a:schemeClr val="bg1">
                  <a:lumMod val="50000"/>
                </a:schemeClr>
              </a:solidFill>
            </a:endParaRPr>
          </a:p>
          <a:p>
            <a:r>
              <a:rPr lang="en" sz="1400" dirty="0">
                <a:solidFill>
                  <a:schemeClr val="bg1">
                    <a:lumMod val="50000"/>
                  </a:schemeClr>
                </a:solidFill>
              </a:rPr>
              <a:t>For the past ten years, researchers have become far more aware of how the human brain works and what it implies for our performance, interaction and well-being. A better understanding of the brain and knowledge about how our people function both cognitively and emotionally will improve participants’ leadership skills in relation to:</a:t>
            </a:r>
          </a:p>
          <a:p>
            <a:pPr marL="285750" indent="-285750">
              <a:buFont typeface="Arial" panose="020B0604020202020204" pitchFamily="34" charset="0"/>
              <a:buChar char="•"/>
            </a:pPr>
            <a:r>
              <a:rPr lang="en" sz="1400" dirty="0">
                <a:solidFill>
                  <a:schemeClr val="bg1">
                    <a:lumMod val="50000"/>
                  </a:schemeClr>
                </a:solidFill>
              </a:rPr>
              <a:t>Decision making and problem solving</a:t>
            </a:r>
          </a:p>
          <a:p>
            <a:pPr marL="285750" indent="-285750">
              <a:buFont typeface="Arial" panose="020B0604020202020204" pitchFamily="34" charset="0"/>
              <a:buChar char="•"/>
            </a:pPr>
            <a:r>
              <a:rPr lang="en" sz="1400" dirty="0">
                <a:solidFill>
                  <a:schemeClr val="bg1">
                    <a:lumMod val="50000"/>
                  </a:schemeClr>
                </a:solidFill>
              </a:rPr>
              <a:t>Keep calm under pressure</a:t>
            </a:r>
          </a:p>
          <a:p>
            <a:pPr marL="285750" indent="-285750">
              <a:buFont typeface="Arial" panose="020B0604020202020204" pitchFamily="34" charset="0"/>
              <a:buChar char="•"/>
            </a:pPr>
            <a:r>
              <a:rPr lang="en" sz="1400" dirty="0">
                <a:solidFill>
                  <a:schemeClr val="bg1">
                    <a:lumMod val="50000"/>
                  </a:schemeClr>
                </a:solidFill>
              </a:rPr>
              <a:t>Collaboration with others</a:t>
            </a:r>
          </a:p>
          <a:p>
            <a:pPr marL="285750" indent="-285750">
              <a:buFont typeface="Arial" panose="020B0604020202020204" pitchFamily="34" charset="0"/>
              <a:buChar char="•"/>
            </a:pPr>
            <a:r>
              <a:rPr lang="en" sz="1400" dirty="0">
                <a:solidFill>
                  <a:schemeClr val="bg1">
                    <a:lumMod val="50000"/>
                  </a:schemeClr>
                </a:solidFill>
              </a:rPr>
              <a:t>Understand the emotional reactions of others in times of change</a:t>
            </a:r>
            <a:endParaRPr lang="da-DK" sz="1400" dirty="0">
              <a:solidFill>
                <a:schemeClr val="bg1">
                  <a:lumMod val="50000"/>
                </a:schemeClr>
              </a:solidFill>
            </a:endParaRPr>
          </a:p>
          <a:p>
            <a:endParaRPr lang="da-DK" sz="1400" b="1" dirty="0">
              <a:solidFill>
                <a:schemeClr val="bg1">
                  <a:lumMod val="50000"/>
                </a:schemeClr>
              </a:solidFill>
            </a:endParaRPr>
          </a:p>
          <a:p>
            <a:r>
              <a:rPr lang="da-DK" sz="1400" b="1" dirty="0" err="1">
                <a:solidFill>
                  <a:schemeClr val="bg1">
                    <a:lumMod val="50000"/>
                  </a:schemeClr>
                </a:solidFill>
              </a:rPr>
              <a:t>Key</a:t>
            </a:r>
            <a:r>
              <a:rPr lang="da-DK" sz="1400" b="1" dirty="0">
                <a:solidFill>
                  <a:schemeClr val="bg1">
                    <a:lumMod val="50000"/>
                  </a:schemeClr>
                </a:solidFill>
              </a:rPr>
              <a:t> </a:t>
            </a:r>
            <a:r>
              <a:rPr lang="da-DK" sz="1400" b="1" dirty="0" err="1">
                <a:solidFill>
                  <a:schemeClr val="bg1">
                    <a:lumMod val="50000"/>
                  </a:schemeClr>
                </a:solidFill>
              </a:rPr>
              <a:t>takeaways</a:t>
            </a:r>
            <a:r>
              <a:rPr lang="da-DK" sz="1400" b="1" dirty="0">
                <a:solidFill>
                  <a:schemeClr val="bg1">
                    <a:lumMod val="50000"/>
                  </a:schemeClr>
                </a:solidFill>
              </a:rPr>
              <a:t>:</a:t>
            </a:r>
            <a:br>
              <a:rPr lang="da-DK" sz="1400" b="1" dirty="0">
                <a:solidFill>
                  <a:schemeClr val="bg1">
                    <a:lumMod val="50000"/>
                  </a:schemeClr>
                </a:solidFill>
              </a:rPr>
            </a:br>
            <a:r>
              <a:rPr lang="da-DK" sz="1400" dirty="0">
                <a:solidFill>
                  <a:schemeClr val="bg1">
                    <a:lumMod val="50000"/>
                  </a:schemeClr>
                </a:solidFill>
              </a:rPr>
              <a:t>The </a:t>
            </a:r>
            <a:r>
              <a:rPr lang="en" sz="1400" dirty="0">
                <a:solidFill>
                  <a:schemeClr val="bg1">
                    <a:lumMod val="50000"/>
                  </a:schemeClr>
                </a:solidFill>
              </a:rPr>
              <a:t>participants will get a better understanding of the brain and more knowledge about how we human beings work  - both cognitively and emotionally  - when making decisions. The brain science has revealed that we are not as logical and rational individuals as we might think. Common sense is </a:t>
            </a:r>
            <a:r>
              <a:rPr lang="en" sz="1400">
                <a:solidFill>
                  <a:schemeClr val="bg1">
                    <a:lumMod val="50000"/>
                  </a:schemeClr>
                </a:solidFill>
              </a:rPr>
              <a:t>strongly overrated. </a:t>
            </a:r>
            <a:r>
              <a:rPr lang="en" sz="1400" dirty="0">
                <a:solidFill>
                  <a:schemeClr val="bg1">
                    <a:lumMod val="50000"/>
                  </a:schemeClr>
                </a:solidFill>
              </a:rPr>
              <a:t>There is focus on:</a:t>
            </a:r>
          </a:p>
          <a:p>
            <a:pPr marL="285750" indent="-285750">
              <a:buFont typeface="Arial" panose="020B0604020202020204" pitchFamily="34" charset="0"/>
              <a:buChar char="•"/>
            </a:pPr>
            <a:r>
              <a:rPr lang="en" sz="1400" dirty="0">
                <a:solidFill>
                  <a:schemeClr val="bg1">
                    <a:lumMod val="50000"/>
                  </a:schemeClr>
                </a:solidFill>
              </a:rPr>
              <a:t>The brain's fast and slow system – system 1 and 2 (Daniel </a:t>
            </a:r>
            <a:r>
              <a:rPr lang="en" sz="1400" dirty="0" err="1">
                <a:solidFill>
                  <a:schemeClr val="bg1">
                    <a:lumMod val="50000"/>
                  </a:schemeClr>
                </a:solidFill>
              </a:rPr>
              <a:t>Kahnemann</a:t>
            </a:r>
            <a:r>
              <a:rPr lang="en" sz="1400" dirty="0">
                <a:solidFill>
                  <a:schemeClr val="bg1">
                    <a:lumMod val="50000"/>
                  </a:schemeClr>
                </a:solidFill>
              </a:rPr>
              <a:t>)</a:t>
            </a:r>
          </a:p>
          <a:p>
            <a:pPr marL="285750" indent="-285750">
              <a:buFont typeface="Arial" panose="020B0604020202020204" pitchFamily="34" charset="0"/>
              <a:buChar char="•"/>
            </a:pPr>
            <a:r>
              <a:rPr lang="en" sz="1400" dirty="0">
                <a:solidFill>
                  <a:schemeClr val="bg1">
                    <a:lumMod val="50000"/>
                  </a:schemeClr>
                </a:solidFill>
              </a:rPr>
              <a:t>How do managers and employees make the right decisions? What are the most common pitfalls?</a:t>
            </a:r>
          </a:p>
          <a:p>
            <a:pPr marL="285750" indent="-285750">
              <a:buFont typeface="Arial" panose="020B0604020202020204" pitchFamily="34" charset="0"/>
              <a:buChar char="•"/>
            </a:pPr>
            <a:r>
              <a:rPr lang="en" sz="1400" dirty="0">
                <a:solidFill>
                  <a:schemeClr val="bg1">
                    <a:lumMod val="50000"/>
                  </a:schemeClr>
                </a:solidFill>
              </a:rPr>
              <a:t>When can we trust our gut feelings and when are automatic reactions unhelpful and lead to systematic bad decisions? </a:t>
            </a:r>
          </a:p>
          <a:p>
            <a:pPr marL="285750" indent="-285750">
              <a:buFont typeface="Arial" panose="020B0604020202020204" pitchFamily="34" charset="0"/>
              <a:buChar char="•"/>
            </a:pPr>
            <a:r>
              <a:rPr lang="en" sz="1400" dirty="0">
                <a:solidFill>
                  <a:schemeClr val="bg1">
                    <a:lumMod val="50000"/>
                  </a:schemeClr>
                </a:solidFill>
              </a:rPr>
              <a:t>How can this knowledge be </a:t>
            </a:r>
            <a:r>
              <a:rPr lang="da-DK" sz="1400" dirty="0" err="1">
                <a:solidFill>
                  <a:schemeClr val="bg1">
                    <a:lumMod val="50000"/>
                  </a:schemeClr>
                </a:solidFill>
              </a:rPr>
              <a:t>helpful</a:t>
            </a:r>
            <a:r>
              <a:rPr lang="en" sz="1400" dirty="0">
                <a:solidFill>
                  <a:schemeClr val="bg1">
                    <a:lumMod val="50000"/>
                  </a:schemeClr>
                </a:solidFill>
              </a:rPr>
              <a:t> in creating optimal decision-making processes in teams?</a:t>
            </a:r>
            <a:r>
              <a:rPr lang="da-DK" sz="1400" dirty="0">
                <a:solidFill>
                  <a:schemeClr val="bg1">
                    <a:lumMod val="50000"/>
                  </a:schemeClr>
                </a:solidFill>
              </a:rPr>
              <a:t>										</a:t>
            </a:r>
            <a:r>
              <a:rPr lang="da-DK" sz="1400" dirty="0" err="1">
                <a:solidFill>
                  <a:schemeClr val="bg1">
                    <a:lumMod val="50000"/>
                  </a:schemeClr>
                </a:solidFill>
              </a:rPr>
              <a:t>Duration</a:t>
            </a:r>
            <a:r>
              <a:rPr lang="da-DK" sz="1400" dirty="0">
                <a:solidFill>
                  <a:schemeClr val="bg1">
                    <a:lumMod val="50000"/>
                  </a:schemeClr>
                </a:solidFill>
              </a:rPr>
              <a:t>: 2 </a:t>
            </a:r>
            <a:r>
              <a:rPr lang="da-DK" sz="1400" dirty="0" err="1">
                <a:solidFill>
                  <a:schemeClr val="bg1">
                    <a:lumMod val="50000"/>
                  </a:schemeClr>
                </a:solidFill>
              </a:rPr>
              <a:t>days</a:t>
            </a:r>
            <a:r>
              <a:rPr lang="da-DK" sz="1400" dirty="0">
                <a:solidFill>
                  <a:schemeClr val="bg1">
                    <a:lumMod val="50000"/>
                  </a:schemeClr>
                </a:solidFill>
              </a:rPr>
              <a:t>. </a:t>
            </a:r>
          </a:p>
          <a:p>
            <a:endParaRPr lang="da-DK" sz="1400" dirty="0">
              <a:solidFill>
                <a:schemeClr val="bg1">
                  <a:lumMod val="50000"/>
                </a:schemeClr>
              </a:solidFill>
            </a:endParaRPr>
          </a:p>
        </p:txBody>
      </p:sp>
    </p:spTree>
    <p:extLst>
      <p:ext uri="{BB962C8B-B14F-4D97-AF65-F5344CB8AC3E}">
        <p14:creationId xmlns:p14="http://schemas.microsoft.com/office/powerpoint/2010/main" val="3447551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3">
            <a:extLst>
              <a:ext uri="{FF2B5EF4-FFF2-40B4-BE49-F238E27FC236}">
                <a16:creationId xmlns:a16="http://schemas.microsoft.com/office/drawing/2014/main" id="{3173C9C2-EC35-C14E-A6EB-9BCDF3F04D81}"/>
              </a:ext>
            </a:extLst>
          </p:cNvPr>
          <p:cNvSpPr>
            <a:spLocks noGrp="1"/>
          </p:cNvSpPr>
          <p:nvPr>
            <p:ph type="body" sz="quarter" idx="13"/>
          </p:nvPr>
        </p:nvSpPr>
        <p:spPr>
          <a:xfrm>
            <a:off x="637547" y="1124744"/>
            <a:ext cx="8640960" cy="3816424"/>
          </a:xfrm>
        </p:spPr>
        <p:txBody>
          <a:bodyPr>
            <a:noAutofit/>
          </a:bodyPr>
          <a:lstStyle/>
          <a:p>
            <a:pPr marL="0" indent="0">
              <a:buNone/>
            </a:pPr>
            <a:r>
              <a:rPr lang="en" sz="1400" dirty="0"/>
              <a:t>Being able to create good and meaningful relationships  is the whole foundation for being able to </a:t>
            </a:r>
            <a:r>
              <a:rPr lang="da-DK" sz="1400" dirty="0" err="1"/>
              <a:t>successfully</a:t>
            </a:r>
            <a:r>
              <a:rPr lang="en" sz="1400" dirty="0"/>
              <a:t> work in - and especially to lead - project teams in the construction industry.</a:t>
            </a:r>
          </a:p>
          <a:p>
            <a:pPr marL="0" indent="0">
              <a:buNone/>
            </a:pPr>
            <a:endParaRPr lang="en" sz="1400" dirty="0"/>
          </a:p>
          <a:p>
            <a:pPr marL="0" indent="0">
              <a:buNone/>
            </a:pPr>
            <a:r>
              <a:rPr lang="en" sz="1400" dirty="0"/>
              <a:t>This session introduces a unique development tool for relationships and reaction patterns, based on the recognized Strength Deployment Inventory (SDI) tool. </a:t>
            </a:r>
          </a:p>
          <a:p>
            <a:pPr marL="0" indent="0">
              <a:buNone/>
            </a:pPr>
            <a:endParaRPr lang="en" sz="1400" dirty="0"/>
          </a:p>
          <a:p>
            <a:pPr marL="0" indent="0">
              <a:buNone/>
            </a:pPr>
            <a:r>
              <a:rPr lang="en" sz="1400" dirty="0"/>
              <a:t>The SDI approach involves helping people understand how their motives drive their behaviors, how those motives and behaviors change during different situations, and how to develop a better understanding of the motive-driven behaviors of others. It’s an approach that drives stronger relationships and more effective teams.</a:t>
            </a:r>
          </a:p>
          <a:p>
            <a:pPr marL="0" indent="0">
              <a:buNone/>
            </a:pPr>
            <a:endParaRPr lang="en" sz="1400" dirty="0"/>
          </a:p>
          <a:p>
            <a:pPr marL="0" indent="0">
              <a:buNone/>
            </a:pPr>
            <a:r>
              <a:rPr lang="en" sz="1400" b="1" dirty="0"/>
              <a:t>Key takeaways:</a:t>
            </a:r>
            <a:endParaRPr lang="en" sz="1400" dirty="0"/>
          </a:p>
          <a:p>
            <a:pPr fontAlgn="base"/>
            <a:r>
              <a:rPr lang="en" sz="1400" dirty="0"/>
              <a:t>Participants become more aware of their own choice of behavior and more conscious in their understanding of the behavior of others.</a:t>
            </a:r>
            <a:r>
              <a:rPr lang="en" dirty="0"/>
              <a:t> </a:t>
            </a:r>
          </a:p>
          <a:p>
            <a:pPr fontAlgn="base"/>
            <a:r>
              <a:rPr lang="en" sz="1400" dirty="0"/>
              <a:t>The SDI tools are designed to help people understand themselves and others – not just how we behave, but why we behave in certain ways – and that understanding can lead to meaningful, practical changes in leaders and teams that minimize conflict and maximize effectiveness.</a:t>
            </a:r>
          </a:p>
          <a:p>
            <a:pPr fontAlgn="base"/>
            <a:r>
              <a:rPr lang="en" sz="1400" dirty="0"/>
              <a:t>People are Complex; Relationships Don’t Have to Be</a:t>
            </a:r>
          </a:p>
          <a:p>
            <a:pPr marL="0" indent="0">
              <a:buNone/>
            </a:pPr>
            <a:r>
              <a:rPr lang="da-DK" sz="1400" dirty="0"/>
              <a:t>									</a:t>
            </a:r>
          </a:p>
          <a:p>
            <a:pPr marL="0" indent="0">
              <a:buNone/>
            </a:pPr>
            <a:r>
              <a:rPr lang="da-DK" sz="1400" dirty="0" err="1"/>
              <a:t>Duration</a:t>
            </a:r>
            <a:r>
              <a:rPr lang="da-DK" sz="1400" dirty="0"/>
              <a:t>: 2 </a:t>
            </a:r>
            <a:r>
              <a:rPr lang="da-DK" sz="1400" dirty="0" err="1"/>
              <a:t>days</a:t>
            </a:r>
            <a:r>
              <a:rPr lang="da-DK" sz="1400" dirty="0"/>
              <a:t> </a:t>
            </a:r>
          </a:p>
        </p:txBody>
      </p:sp>
      <p:sp>
        <p:nvSpPr>
          <p:cNvPr id="6" name="Pladsholder til slidenummer 5">
            <a:extLst>
              <a:ext uri="{FF2B5EF4-FFF2-40B4-BE49-F238E27FC236}">
                <a16:creationId xmlns:a16="http://schemas.microsoft.com/office/drawing/2014/main" id="{16C8365D-2FE9-8B43-82DE-A9C5699E6D34}"/>
              </a:ext>
            </a:extLst>
          </p:cNvPr>
          <p:cNvSpPr>
            <a:spLocks noGrp="1"/>
          </p:cNvSpPr>
          <p:nvPr>
            <p:ph type="sldNum" sz="quarter" idx="15"/>
          </p:nvPr>
        </p:nvSpPr>
        <p:spPr/>
        <p:txBody>
          <a:bodyPr/>
          <a:lstStyle/>
          <a:p>
            <a:fld id="{C6C787CD-2FC7-4345-B675-D68DE0139D45}" type="slidenum">
              <a:rPr lang="da-DK" smtClean="0"/>
              <a:t>6</a:t>
            </a:fld>
            <a:endParaRPr lang="da-DK"/>
          </a:p>
        </p:txBody>
      </p:sp>
      <p:sp>
        <p:nvSpPr>
          <p:cNvPr id="7" name="Pladsholder til tekst 1">
            <a:extLst>
              <a:ext uri="{FF2B5EF4-FFF2-40B4-BE49-F238E27FC236}">
                <a16:creationId xmlns:a16="http://schemas.microsoft.com/office/drawing/2014/main" id="{E3EFB597-CC22-BA47-9732-EC5324805F0B}"/>
              </a:ext>
            </a:extLst>
          </p:cNvPr>
          <p:cNvSpPr txBox="1">
            <a:spLocks/>
          </p:cNvSpPr>
          <p:nvPr/>
        </p:nvSpPr>
        <p:spPr>
          <a:xfrm>
            <a:off x="631825" y="-99392"/>
            <a:ext cx="8568952" cy="1224136"/>
          </a:xfrm>
          <a:prstGeom prst="rect">
            <a:avLst/>
          </a:prstGeom>
        </p:spPr>
        <p:txBody>
          <a:bodyPr vert="horz" lIns="0" tIns="38963" rIns="0" bIns="38963" rtlCol="0" anchor="b">
            <a:normAutofit/>
          </a:bodyPr>
          <a:lstStyle>
            <a:lvl1pPr marL="0" indent="0" algn="l" defTabSz="779252" rtl="0" eaLnBrk="1" latinLnBrk="0" hangingPunct="1">
              <a:lnSpc>
                <a:spcPts val="3300"/>
              </a:lnSpc>
              <a:spcBef>
                <a:spcPct val="20000"/>
              </a:spcBef>
              <a:buFont typeface="Wingdings" panose="05000000000000000000" pitchFamily="2" charset="2"/>
              <a:buNone/>
              <a:defRPr sz="3500" b="1" kern="1200">
                <a:solidFill>
                  <a:schemeClr val="bg1">
                    <a:lumMod val="50000"/>
                  </a:schemeClr>
                </a:solidFill>
                <a:latin typeface="Century Gothic" panose="020B0502020202020204" pitchFamily="34" charset="0"/>
                <a:ea typeface="+mn-ea"/>
                <a:cs typeface="+mn-cs"/>
              </a:defRPr>
            </a:lvl1pPr>
            <a:lvl2pPr marL="633142" indent="-243516" algn="l" defTabSz="779252"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2pPr>
            <a:lvl3pPr marL="974065" indent="-194813" algn="l" defTabSz="779252" rtl="0" eaLnBrk="1" latinLnBrk="0" hangingPunct="1">
              <a:spcBef>
                <a:spcPct val="20000"/>
              </a:spcBef>
              <a:buFont typeface="Wingdings" panose="05000000000000000000" pitchFamily="2" charset="2"/>
              <a:buChar char="§"/>
              <a:defRPr sz="2000" kern="1200">
                <a:solidFill>
                  <a:schemeClr val="bg1">
                    <a:lumMod val="50000"/>
                  </a:schemeClr>
                </a:solidFill>
                <a:latin typeface="+mn-lt"/>
                <a:ea typeface="+mn-ea"/>
                <a:cs typeface="+mn-cs"/>
              </a:defRPr>
            </a:lvl3pPr>
            <a:lvl4pPr marL="1363690" indent="-194813" algn="l" defTabSz="779252"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1753316" indent="-194813" algn="l" defTabSz="779252" rtl="0" eaLnBrk="1" latinLnBrk="0" hangingPunct="1">
              <a:spcBef>
                <a:spcPct val="20000"/>
              </a:spcBef>
              <a:buFont typeface="Wingdings" panose="05000000000000000000" pitchFamily="2" charset="2"/>
              <a:buChar char="§"/>
              <a:defRPr sz="2000" kern="1200">
                <a:solidFill>
                  <a:schemeClr val="bg1">
                    <a:lumMod val="50000"/>
                  </a:schemeClr>
                </a:solidFill>
                <a:latin typeface="+mn-lt"/>
                <a:ea typeface="+mn-ea"/>
                <a:cs typeface="+mn-cs"/>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a:lstStyle>
          <a:p>
            <a:r>
              <a:rPr lang="da-DK" sz="1300" dirty="0"/>
              <a:t>Session 3</a:t>
            </a:r>
          </a:p>
          <a:p>
            <a:r>
              <a:rPr lang="da-DK" sz="2200" dirty="0"/>
              <a:t>Building a succesful team</a:t>
            </a:r>
          </a:p>
        </p:txBody>
      </p:sp>
    </p:spTree>
    <p:extLst>
      <p:ext uri="{BB962C8B-B14F-4D97-AF65-F5344CB8AC3E}">
        <p14:creationId xmlns:p14="http://schemas.microsoft.com/office/powerpoint/2010/main" val="2839831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2">
            <a:extLst>
              <a:ext uri="{FF2B5EF4-FFF2-40B4-BE49-F238E27FC236}">
                <a16:creationId xmlns:a16="http://schemas.microsoft.com/office/drawing/2014/main" id="{25CA8B20-3328-F94A-B10F-653596D6FC64}"/>
              </a:ext>
            </a:extLst>
          </p:cNvPr>
          <p:cNvSpPr>
            <a:spLocks noGrp="1"/>
          </p:cNvSpPr>
          <p:nvPr>
            <p:ph type="ftr" sz="quarter" idx="12"/>
          </p:nvPr>
        </p:nvSpPr>
        <p:spPr/>
        <p:txBody>
          <a:bodyPr/>
          <a:lstStyle/>
          <a:p>
            <a:r>
              <a:rPr lang="da-DK" dirty="0" err="1"/>
              <a:t>Leadership</a:t>
            </a:r>
            <a:r>
              <a:rPr lang="da-DK" dirty="0"/>
              <a:t> </a:t>
            </a:r>
            <a:r>
              <a:rPr lang="da-DK" dirty="0" err="1"/>
              <a:t>training</a:t>
            </a:r>
            <a:endParaRPr lang="da-DK" dirty="0"/>
          </a:p>
        </p:txBody>
      </p:sp>
      <p:sp>
        <p:nvSpPr>
          <p:cNvPr id="4" name="Pladsholder til tekst 3">
            <a:extLst>
              <a:ext uri="{FF2B5EF4-FFF2-40B4-BE49-F238E27FC236}">
                <a16:creationId xmlns:a16="http://schemas.microsoft.com/office/drawing/2014/main" id="{A7A2CA5E-9CEE-E341-86AC-DFFBEFB7B160}"/>
              </a:ext>
            </a:extLst>
          </p:cNvPr>
          <p:cNvSpPr>
            <a:spLocks noGrp="1"/>
          </p:cNvSpPr>
          <p:nvPr>
            <p:ph type="body" sz="quarter" idx="13"/>
          </p:nvPr>
        </p:nvSpPr>
        <p:spPr>
          <a:xfrm>
            <a:off x="647704" y="1124744"/>
            <a:ext cx="8640960" cy="3816424"/>
          </a:xfrm>
        </p:spPr>
        <p:txBody>
          <a:bodyPr>
            <a:noAutofit/>
          </a:bodyPr>
          <a:lstStyle/>
          <a:p>
            <a:pPr marL="0" indent="0">
              <a:buNone/>
            </a:pPr>
            <a:r>
              <a:rPr lang="en" sz="1400" b="1" dirty="0"/>
              <a:t>What is emotional intelligence and why is it important?</a:t>
            </a:r>
            <a:br>
              <a:rPr lang="en" sz="1400" dirty="0"/>
            </a:br>
            <a:r>
              <a:rPr lang="en" sz="1400" dirty="0"/>
              <a:t>Simply put it is how to read the environment and act accordingly.</a:t>
            </a:r>
          </a:p>
          <a:p>
            <a:pPr marL="0" indent="0">
              <a:buNone/>
            </a:pPr>
            <a:endParaRPr lang="en" sz="1400" dirty="0"/>
          </a:p>
          <a:p>
            <a:pPr marL="0" indent="0">
              <a:buNone/>
            </a:pPr>
            <a:r>
              <a:rPr lang="en" sz="1400" dirty="0"/>
              <a:t>Much of our work success is based on our skills, knowledge and experience; but another part depends on how we get on with colleagues, managers, staff who report to us, suppliers and customers. We need to understand ourselves and how we appear to other people, as well as understand what makes other people tick.</a:t>
            </a:r>
          </a:p>
          <a:p>
            <a:pPr marL="0" indent="0">
              <a:buNone/>
            </a:pPr>
            <a:endParaRPr lang="en" sz="1400" dirty="0"/>
          </a:p>
          <a:p>
            <a:pPr marL="0" indent="0">
              <a:buNone/>
            </a:pPr>
            <a:r>
              <a:rPr lang="en" sz="1400" dirty="0"/>
              <a:t>Emotional intelligence is important in work areas as varied as leadership and management, team and project work and all types of customer relationships.</a:t>
            </a:r>
          </a:p>
          <a:p>
            <a:pPr marL="0" indent="0">
              <a:buNone/>
            </a:pPr>
            <a:endParaRPr lang="en" sz="1400" dirty="0"/>
          </a:p>
          <a:p>
            <a:pPr marL="0" indent="0">
              <a:buNone/>
            </a:pPr>
            <a:r>
              <a:rPr lang="en" sz="1400" dirty="0"/>
              <a:t>People leave managers, not companies. Emotionally intelligent managers have high self-awareness, are excellent communicators and can adapt their natural leadership style to suit a variety of situations. As a result, their teams tend to be well motivated and have high morale, which contributes to retaining staff.</a:t>
            </a:r>
          </a:p>
          <a:p>
            <a:pPr marL="0" indent="0">
              <a:buNone/>
            </a:pPr>
            <a:endParaRPr lang="en" sz="1400" dirty="0"/>
          </a:p>
          <a:p>
            <a:pPr marL="0" indent="0">
              <a:buNone/>
            </a:pPr>
            <a:r>
              <a:rPr lang="en" sz="1400" b="1" dirty="0"/>
              <a:t>Key takeaways:</a:t>
            </a:r>
          </a:p>
          <a:p>
            <a:pPr marL="0" indent="0">
              <a:buNone/>
            </a:pPr>
            <a:r>
              <a:rPr lang="en" sz="1400" dirty="0"/>
              <a:t>Feedback on your level of Emotional Intelligence</a:t>
            </a:r>
          </a:p>
          <a:p>
            <a:pPr marL="0" indent="0">
              <a:buNone/>
            </a:pPr>
            <a:r>
              <a:rPr lang="en" sz="1400" dirty="0"/>
              <a:t>Personal </a:t>
            </a:r>
            <a:r>
              <a:rPr lang="en" sz="1400" dirty="0" err="1"/>
              <a:t>Assesment</a:t>
            </a:r>
            <a:r>
              <a:rPr lang="en" sz="1400" dirty="0"/>
              <a:t> T-EIQ by Thomas International</a:t>
            </a:r>
          </a:p>
        </p:txBody>
      </p:sp>
      <p:sp>
        <p:nvSpPr>
          <p:cNvPr id="6" name="Pladsholder til slidenummer 5">
            <a:extLst>
              <a:ext uri="{FF2B5EF4-FFF2-40B4-BE49-F238E27FC236}">
                <a16:creationId xmlns:a16="http://schemas.microsoft.com/office/drawing/2014/main" id="{C61FFA0F-E5A2-3F48-96B4-FCF09D365336}"/>
              </a:ext>
            </a:extLst>
          </p:cNvPr>
          <p:cNvSpPr>
            <a:spLocks noGrp="1"/>
          </p:cNvSpPr>
          <p:nvPr>
            <p:ph type="sldNum" sz="quarter" idx="15"/>
          </p:nvPr>
        </p:nvSpPr>
        <p:spPr/>
        <p:txBody>
          <a:bodyPr/>
          <a:lstStyle/>
          <a:p>
            <a:fld id="{C6C787CD-2FC7-4345-B675-D68DE0139D45}" type="slidenum">
              <a:rPr lang="da-DK" smtClean="0"/>
              <a:t>7</a:t>
            </a:fld>
            <a:endParaRPr lang="da-DK"/>
          </a:p>
        </p:txBody>
      </p:sp>
      <p:sp>
        <p:nvSpPr>
          <p:cNvPr id="7" name="Pladsholder til tekst 1">
            <a:extLst>
              <a:ext uri="{FF2B5EF4-FFF2-40B4-BE49-F238E27FC236}">
                <a16:creationId xmlns:a16="http://schemas.microsoft.com/office/drawing/2014/main" id="{C115AA92-08ED-8049-A5DE-BFA7980AC52F}"/>
              </a:ext>
            </a:extLst>
          </p:cNvPr>
          <p:cNvSpPr txBox="1">
            <a:spLocks/>
          </p:cNvSpPr>
          <p:nvPr/>
        </p:nvSpPr>
        <p:spPr>
          <a:xfrm>
            <a:off x="631825" y="-99392"/>
            <a:ext cx="8568952" cy="1224136"/>
          </a:xfrm>
          <a:prstGeom prst="rect">
            <a:avLst/>
          </a:prstGeom>
        </p:spPr>
        <p:txBody>
          <a:bodyPr vert="horz" lIns="0" tIns="38963" rIns="0" bIns="38963" rtlCol="0" anchor="b">
            <a:normAutofit/>
          </a:bodyPr>
          <a:lstStyle>
            <a:lvl1pPr marL="0" indent="0" algn="l" defTabSz="779252" rtl="0" eaLnBrk="1" latinLnBrk="0" hangingPunct="1">
              <a:lnSpc>
                <a:spcPts val="3300"/>
              </a:lnSpc>
              <a:spcBef>
                <a:spcPct val="20000"/>
              </a:spcBef>
              <a:buFont typeface="Wingdings" panose="05000000000000000000" pitchFamily="2" charset="2"/>
              <a:buNone/>
              <a:defRPr sz="3500" b="1" kern="1200">
                <a:solidFill>
                  <a:schemeClr val="bg1">
                    <a:lumMod val="50000"/>
                  </a:schemeClr>
                </a:solidFill>
                <a:latin typeface="Century Gothic" panose="020B0502020202020204" pitchFamily="34" charset="0"/>
                <a:ea typeface="+mn-ea"/>
                <a:cs typeface="+mn-cs"/>
              </a:defRPr>
            </a:lvl1pPr>
            <a:lvl2pPr marL="633142" indent="-243516" algn="l" defTabSz="779252"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2pPr>
            <a:lvl3pPr marL="974065" indent="-194813" algn="l" defTabSz="779252" rtl="0" eaLnBrk="1" latinLnBrk="0" hangingPunct="1">
              <a:spcBef>
                <a:spcPct val="20000"/>
              </a:spcBef>
              <a:buFont typeface="Wingdings" panose="05000000000000000000" pitchFamily="2" charset="2"/>
              <a:buChar char="§"/>
              <a:defRPr sz="2000" kern="1200">
                <a:solidFill>
                  <a:schemeClr val="bg1">
                    <a:lumMod val="50000"/>
                  </a:schemeClr>
                </a:solidFill>
                <a:latin typeface="+mn-lt"/>
                <a:ea typeface="+mn-ea"/>
                <a:cs typeface="+mn-cs"/>
              </a:defRPr>
            </a:lvl3pPr>
            <a:lvl4pPr marL="1363690" indent="-194813" algn="l" defTabSz="779252"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1753316" indent="-194813" algn="l" defTabSz="779252" rtl="0" eaLnBrk="1" latinLnBrk="0" hangingPunct="1">
              <a:spcBef>
                <a:spcPct val="20000"/>
              </a:spcBef>
              <a:buFont typeface="Wingdings" panose="05000000000000000000" pitchFamily="2" charset="2"/>
              <a:buChar char="§"/>
              <a:defRPr sz="2000" kern="1200">
                <a:solidFill>
                  <a:schemeClr val="bg1">
                    <a:lumMod val="50000"/>
                  </a:schemeClr>
                </a:solidFill>
                <a:latin typeface="+mn-lt"/>
                <a:ea typeface="+mn-ea"/>
                <a:cs typeface="+mn-cs"/>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a:lstStyle>
          <a:p>
            <a:r>
              <a:rPr lang="da-DK" sz="1300" dirty="0"/>
              <a:t>Session 4</a:t>
            </a:r>
          </a:p>
          <a:p>
            <a:r>
              <a:rPr lang="da-DK" sz="2200" dirty="0"/>
              <a:t>The </a:t>
            </a:r>
            <a:r>
              <a:rPr lang="da-DK" sz="2200" dirty="0" err="1"/>
              <a:t>emotionally</a:t>
            </a:r>
            <a:r>
              <a:rPr lang="da-DK" sz="2200" dirty="0"/>
              <a:t> intelligent </a:t>
            </a:r>
            <a:r>
              <a:rPr lang="da-DK" sz="2200" dirty="0" err="1"/>
              <a:t>leader</a:t>
            </a:r>
            <a:endParaRPr lang="da-DK" sz="2200" dirty="0"/>
          </a:p>
        </p:txBody>
      </p:sp>
      <p:sp>
        <p:nvSpPr>
          <p:cNvPr id="8" name="Rektangel 7">
            <a:extLst>
              <a:ext uri="{FF2B5EF4-FFF2-40B4-BE49-F238E27FC236}">
                <a16:creationId xmlns:a16="http://schemas.microsoft.com/office/drawing/2014/main" id="{77D91699-2E0C-B443-9CF7-5C94402D9016}"/>
              </a:ext>
            </a:extLst>
          </p:cNvPr>
          <p:cNvSpPr/>
          <p:nvPr/>
        </p:nvSpPr>
        <p:spPr>
          <a:xfrm>
            <a:off x="7374636" y="5877272"/>
            <a:ext cx="1537600" cy="307777"/>
          </a:xfrm>
          <a:prstGeom prst="rect">
            <a:avLst/>
          </a:prstGeom>
        </p:spPr>
        <p:txBody>
          <a:bodyPr wrap="none">
            <a:spAutoFit/>
          </a:bodyPr>
          <a:lstStyle/>
          <a:p>
            <a:r>
              <a:rPr lang="da-DK" sz="1400" dirty="0" err="1">
                <a:solidFill>
                  <a:schemeClr val="bg1">
                    <a:lumMod val="50000"/>
                  </a:schemeClr>
                </a:solidFill>
              </a:rPr>
              <a:t>Duration</a:t>
            </a:r>
            <a:r>
              <a:rPr lang="da-DK" sz="1400" dirty="0">
                <a:solidFill>
                  <a:schemeClr val="bg1">
                    <a:lumMod val="50000"/>
                  </a:schemeClr>
                </a:solidFill>
              </a:rPr>
              <a:t> 2 </a:t>
            </a:r>
            <a:r>
              <a:rPr lang="da-DK" sz="1400" dirty="0" err="1">
                <a:solidFill>
                  <a:schemeClr val="bg1">
                    <a:lumMod val="50000"/>
                  </a:schemeClr>
                </a:solidFill>
              </a:rPr>
              <a:t>days</a:t>
            </a:r>
            <a:endParaRPr lang="da-DK" sz="1400" dirty="0">
              <a:solidFill>
                <a:schemeClr val="bg1">
                  <a:lumMod val="50000"/>
                </a:schemeClr>
              </a:solidFill>
            </a:endParaRPr>
          </a:p>
        </p:txBody>
      </p:sp>
    </p:spTree>
    <p:extLst>
      <p:ext uri="{BB962C8B-B14F-4D97-AF65-F5344CB8AC3E}">
        <p14:creationId xmlns:p14="http://schemas.microsoft.com/office/powerpoint/2010/main" val="1878029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76994B-104D-4461-B102-E65C23323ACC}"/>
              </a:ext>
            </a:extLst>
          </p:cNvPr>
          <p:cNvSpPr>
            <a:spLocks noGrp="1"/>
          </p:cNvSpPr>
          <p:nvPr>
            <p:ph type="ctrTitle"/>
          </p:nvPr>
        </p:nvSpPr>
        <p:spPr>
          <a:xfrm>
            <a:off x="3652185" y="260648"/>
            <a:ext cx="8642352" cy="1440160"/>
          </a:xfrm>
        </p:spPr>
        <p:txBody>
          <a:bodyPr>
            <a:normAutofit/>
          </a:bodyPr>
          <a:lstStyle/>
          <a:p>
            <a:r>
              <a:rPr lang="da-DK" sz="2500" dirty="0" err="1"/>
              <a:t>Instructor</a:t>
            </a:r>
            <a:r>
              <a:rPr lang="da-DK" sz="2500" dirty="0"/>
              <a:t> </a:t>
            </a:r>
            <a:br>
              <a:rPr lang="da-DK" sz="2500" dirty="0"/>
            </a:br>
            <a:r>
              <a:rPr lang="da-DK" sz="2500" dirty="0"/>
              <a:t>HENRIK SKOVDAL</a:t>
            </a:r>
          </a:p>
        </p:txBody>
      </p:sp>
      <p:sp>
        <p:nvSpPr>
          <p:cNvPr id="3" name="Undertitel 2">
            <a:extLst>
              <a:ext uri="{FF2B5EF4-FFF2-40B4-BE49-F238E27FC236}">
                <a16:creationId xmlns:a16="http://schemas.microsoft.com/office/drawing/2014/main" id="{A4FA558C-20B5-46EA-9581-5CC85C24C06A}"/>
              </a:ext>
            </a:extLst>
          </p:cNvPr>
          <p:cNvSpPr>
            <a:spLocks noGrp="1"/>
          </p:cNvSpPr>
          <p:nvPr>
            <p:ph type="subTitle" idx="1"/>
          </p:nvPr>
        </p:nvSpPr>
        <p:spPr>
          <a:xfrm>
            <a:off x="3652185" y="1988839"/>
            <a:ext cx="5760640" cy="2880321"/>
          </a:xfrm>
        </p:spPr>
        <p:txBody>
          <a:bodyPr>
            <a:noAutofit/>
          </a:bodyPr>
          <a:lstStyle/>
          <a:p>
            <a:r>
              <a:rPr lang="da-DK" sz="1400" dirty="0"/>
              <a:t>Organisationskonsulent - Skovdal Consulting  </a:t>
            </a:r>
          </a:p>
          <a:p>
            <a:r>
              <a:rPr lang="en" sz="1300" b="0" dirty="0"/>
              <a:t>Henrik Skovdal has worked as an organization and management consultant since 2001 and has extensive knowledge of the construction industry. Henrik Skovdal has worked for teams and organizations in both Norway and Denmark. </a:t>
            </a:r>
          </a:p>
          <a:p>
            <a:endParaRPr lang="en" sz="1300" b="0" dirty="0"/>
          </a:p>
          <a:p>
            <a:r>
              <a:rPr lang="en" sz="1300" b="0" dirty="0"/>
              <a:t>Henrik Skovdal is a humorous and passionate teacher who is able to convey complicated material in an entertaining and inspiring way.</a:t>
            </a:r>
          </a:p>
          <a:p>
            <a:r>
              <a:rPr lang="en" sz="1300" b="0" dirty="0"/>
              <a:t>Read more here:</a:t>
            </a:r>
            <a:endParaRPr lang="da-DK" sz="1300" b="0" dirty="0"/>
          </a:p>
          <a:p>
            <a:r>
              <a:rPr lang="da-DK" sz="1300" dirty="0">
                <a:hlinkClick r:id="rId2"/>
              </a:rPr>
              <a:t>www.skovdalconsulting.dk</a:t>
            </a:r>
            <a:endParaRPr lang="da-DK" sz="1300" dirty="0"/>
          </a:p>
          <a:p>
            <a:pPr fontAlgn="base"/>
            <a:r>
              <a:rPr lang="da-DK" sz="1300" b="0" dirty="0">
                <a:hlinkClick r:id="rId3"/>
              </a:rPr>
              <a:t>www.linkedin.com/in/henrikskovdal</a:t>
            </a:r>
            <a:endParaRPr lang="da-DK" sz="1300" b="0" dirty="0"/>
          </a:p>
          <a:p>
            <a:pPr fontAlgn="base"/>
            <a:r>
              <a:rPr lang="da-DK" sz="1300" b="0" dirty="0"/>
              <a:t>Contact info:</a:t>
            </a:r>
            <a:endParaRPr lang="da-DK" sz="1300" dirty="0"/>
          </a:p>
          <a:p>
            <a:r>
              <a:rPr lang="da-DK" sz="1300" b="0" dirty="0">
                <a:hlinkClick r:id="rId4"/>
              </a:rPr>
              <a:t>h.skovdal@icloud.com</a:t>
            </a:r>
            <a:r>
              <a:rPr lang="da-DK" sz="1300" b="0" dirty="0"/>
              <a:t> eller mobil 20 16 69 77</a:t>
            </a:r>
          </a:p>
          <a:p>
            <a:endParaRPr lang="da-DK" sz="1300" dirty="0"/>
          </a:p>
          <a:p>
            <a:endParaRPr lang="da-DK" sz="1300" dirty="0"/>
          </a:p>
        </p:txBody>
      </p:sp>
      <p:sp>
        <p:nvSpPr>
          <p:cNvPr id="5" name="Pladsholder til slidenummer 4">
            <a:extLst>
              <a:ext uri="{FF2B5EF4-FFF2-40B4-BE49-F238E27FC236}">
                <a16:creationId xmlns:a16="http://schemas.microsoft.com/office/drawing/2014/main" id="{C608C2E4-C2C3-4BEA-B3DA-1FE3ECF05469}"/>
              </a:ext>
            </a:extLst>
          </p:cNvPr>
          <p:cNvSpPr>
            <a:spLocks noGrp="1"/>
          </p:cNvSpPr>
          <p:nvPr>
            <p:ph type="sldNum" sz="quarter" idx="12"/>
          </p:nvPr>
        </p:nvSpPr>
        <p:spPr/>
        <p:txBody>
          <a:bodyPr/>
          <a:lstStyle/>
          <a:p>
            <a:fld id="{C6C787CD-2FC7-4345-B675-D68DE0139D45}" type="slidenum">
              <a:rPr lang="da-DK" smtClean="0"/>
              <a:t>8</a:t>
            </a:fld>
            <a:endParaRPr lang="da-DK"/>
          </a:p>
        </p:txBody>
      </p:sp>
      <p:pic>
        <p:nvPicPr>
          <p:cNvPr id="9" name="Pladsholder til billede 8" descr="Et billede, der indeholder væg, person, indendørs, mand&#10;&#10;&#10;&#10;Automatisk oprettet beskrivelse">
            <a:extLst>
              <a:ext uri="{FF2B5EF4-FFF2-40B4-BE49-F238E27FC236}">
                <a16:creationId xmlns:a16="http://schemas.microsoft.com/office/drawing/2014/main" id="{384FFBC7-2A84-F941-B140-2923729A2567}"/>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2486" r="12486"/>
          <a:stretch>
            <a:fillRect/>
          </a:stretch>
        </p:blipFill>
        <p:spPr>
          <a:xfrm>
            <a:off x="239998" y="980728"/>
            <a:ext cx="3133499" cy="4176464"/>
          </a:xfrm>
        </p:spPr>
      </p:pic>
    </p:spTree>
    <p:extLst>
      <p:ext uri="{BB962C8B-B14F-4D97-AF65-F5344CB8AC3E}">
        <p14:creationId xmlns:p14="http://schemas.microsoft.com/office/powerpoint/2010/main" val="3236673057"/>
      </p:ext>
    </p:extLst>
  </p:cSld>
  <p:clrMapOvr>
    <a:masterClrMapping/>
  </p:clrMapOvr>
</p:sld>
</file>

<file path=ppt/theme/theme1.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75000"/>
          </a:schemeClr>
        </a:solidFill>
        <a:ln>
          <a:noFill/>
        </a:ln>
      </a:spPr>
      <a:bodyPr rtlCol="0" anchor="ctr"/>
      <a:lstStyle>
        <a:defPPr algn="ctr">
          <a:defRPr>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6512</TotalTime>
  <Words>977</Words>
  <Application>Microsoft Macintosh PowerPoint</Application>
  <PresentationFormat>A4-papir (210 x 297 mm)</PresentationFormat>
  <Paragraphs>116</Paragraphs>
  <Slides>8</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8</vt:i4>
      </vt:variant>
    </vt:vector>
  </HeadingPairs>
  <TitlesOfParts>
    <vt:vector size="13" baseType="lpstr">
      <vt:lpstr>Arial</vt:lpstr>
      <vt:lpstr>Calibri</vt:lpstr>
      <vt:lpstr>Century Gothic</vt:lpstr>
      <vt:lpstr>Wingdings</vt:lpstr>
      <vt:lpstr>Brugerdefineret design</vt:lpstr>
      <vt:lpstr>DBØ – LEADERSHIP TRAINING PROGRAM</vt:lpstr>
      <vt:lpstr>PowerPoint-præsentation</vt:lpstr>
      <vt:lpstr>Outline of the leadership training program</vt:lpstr>
      <vt:lpstr>PowerPoint-præsentation</vt:lpstr>
      <vt:lpstr>PowerPoint-præsentation</vt:lpstr>
      <vt:lpstr>PowerPoint-præsentation</vt:lpstr>
      <vt:lpstr>PowerPoint-præsentation</vt:lpstr>
      <vt:lpstr>Instructor  HENRIK SKOVDAL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UNDERVISERDAG|PROGRAM</dc:title>
  <dc:creator>Lisa</dc:creator>
  <cp:lastModifiedBy>Henrik Skovdal</cp:lastModifiedBy>
  <cp:revision>323</cp:revision>
  <dcterms:created xsi:type="dcterms:W3CDTF">2018-06-12T14:45:40Z</dcterms:created>
  <dcterms:modified xsi:type="dcterms:W3CDTF">2018-12-21T16:56:30Z</dcterms:modified>
</cp:coreProperties>
</file>